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8" r:id="rId5"/>
    <p:sldId id="259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02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9BA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4337" autoAdjust="0"/>
  </p:normalViewPr>
  <p:slideViewPr>
    <p:cSldViewPr snapToGrid="0">
      <p:cViewPr varScale="1">
        <p:scale>
          <a:sx n="108" d="100"/>
          <a:sy n="108" d="100"/>
        </p:scale>
        <p:origin x="1646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濬澤" userId="e8b9fee4-4906-45f3-9dc4-f14c03e002fa" providerId="ADAL" clId="{83ED8F2C-418A-478D-BC8B-68260CE89503}"/>
    <pc:docChg chg="modSld">
      <pc:chgData name="濬澤" userId="e8b9fee4-4906-45f3-9dc4-f14c03e002fa" providerId="ADAL" clId="{83ED8F2C-418A-478D-BC8B-68260CE89503}" dt="2022-10-02T13:24:38.150" v="2" actId="20577"/>
      <pc:docMkLst>
        <pc:docMk/>
      </pc:docMkLst>
      <pc:sldChg chg="modSp mod">
        <pc:chgData name="濬澤" userId="e8b9fee4-4906-45f3-9dc4-f14c03e002fa" providerId="ADAL" clId="{83ED8F2C-418A-478D-BC8B-68260CE89503}" dt="2022-10-02T13:24:38.150" v="2" actId="20577"/>
        <pc:sldMkLst>
          <pc:docMk/>
          <pc:sldMk cId="2397634529" sldId="259"/>
        </pc:sldMkLst>
        <pc:spChg chg="mod">
          <ac:chgData name="濬澤" userId="e8b9fee4-4906-45f3-9dc4-f14c03e002fa" providerId="ADAL" clId="{83ED8F2C-418A-478D-BC8B-68260CE89503}" dt="2022-10-02T13:24:38.150" v="2" actId="20577"/>
          <ac:spMkLst>
            <pc:docMk/>
            <pc:sldMk cId="2397634529" sldId="259"/>
            <ac:spMk id="5" creationId="{79872AA7-0CE8-4E5D-96A7-C2F144EEFC1B}"/>
          </ac:spMkLst>
        </pc:spChg>
      </pc:sldChg>
    </pc:docChg>
  </pc:docChgLst>
  <pc:docChgLst>
    <pc:chgData name="濬澤" userId="e8b9fee4-4906-45f3-9dc4-f14c03e002fa" providerId="ADAL" clId="{A9637433-CA71-47A1-80C1-61C466C29006}"/>
    <pc:docChg chg="modSld">
      <pc:chgData name="濬澤" userId="e8b9fee4-4906-45f3-9dc4-f14c03e002fa" providerId="ADAL" clId="{A9637433-CA71-47A1-80C1-61C466C29006}" dt="2022-10-22T09:08:13.581" v="442" actId="20577"/>
      <pc:docMkLst>
        <pc:docMk/>
      </pc:docMkLst>
      <pc:sldChg chg="modNotesTx">
        <pc:chgData name="濬澤" userId="e8b9fee4-4906-45f3-9dc4-f14c03e002fa" providerId="ADAL" clId="{A9637433-CA71-47A1-80C1-61C466C29006}" dt="2022-10-22T09:03:24.726" v="180" actId="20577"/>
        <pc:sldMkLst>
          <pc:docMk/>
          <pc:sldMk cId="3353403231" sldId="296"/>
        </pc:sldMkLst>
      </pc:sldChg>
      <pc:sldChg chg="modNotesTx">
        <pc:chgData name="濬澤" userId="e8b9fee4-4906-45f3-9dc4-f14c03e002fa" providerId="ADAL" clId="{A9637433-CA71-47A1-80C1-61C466C29006}" dt="2022-10-22T09:03:34.852" v="217" actId="20577"/>
        <pc:sldMkLst>
          <pc:docMk/>
          <pc:sldMk cId="530661362" sldId="297"/>
        </pc:sldMkLst>
      </pc:sldChg>
      <pc:sldChg chg="modNotesTx">
        <pc:chgData name="濬澤" userId="e8b9fee4-4906-45f3-9dc4-f14c03e002fa" providerId="ADAL" clId="{A9637433-CA71-47A1-80C1-61C466C29006}" dt="2022-10-22T09:04:31.032" v="374" actId="20577"/>
        <pc:sldMkLst>
          <pc:docMk/>
          <pc:sldMk cId="53110276" sldId="298"/>
        </pc:sldMkLst>
      </pc:sldChg>
      <pc:sldChg chg="modNotesTx">
        <pc:chgData name="濬澤" userId="e8b9fee4-4906-45f3-9dc4-f14c03e002fa" providerId="ADAL" clId="{A9637433-CA71-47A1-80C1-61C466C29006}" dt="2022-10-22T09:05:38.529" v="380" actId="20577"/>
        <pc:sldMkLst>
          <pc:docMk/>
          <pc:sldMk cId="963906445" sldId="300"/>
        </pc:sldMkLst>
      </pc:sldChg>
      <pc:sldChg chg="modNotesTx">
        <pc:chgData name="濬澤" userId="e8b9fee4-4906-45f3-9dc4-f14c03e002fa" providerId="ADAL" clId="{A9637433-CA71-47A1-80C1-61C466C29006}" dt="2022-10-22T09:08:13.581" v="442" actId="20577"/>
        <pc:sldMkLst>
          <pc:docMk/>
          <pc:sldMk cId="1132040007" sldId="302"/>
        </pc:sldMkLst>
      </pc:sldChg>
    </pc:docChg>
  </pc:docChgLst>
  <pc:docChgLst>
    <pc:chgData name="濬澤" userId="e8b9fee4-4906-45f3-9dc4-f14c03e002fa" providerId="ADAL" clId="{9354F066-9873-4462-80D7-F5E53A75AC44}"/>
    <pc:docChg chg="undo custSel addSld delSld modSld">
      <pc:chgData name="濬澤" userId="e8b9fee4-4906-45f3-9dc4-f14c03e002fa" providerId="ADAL" clId="{9354F066-9873-4462-80D7-F5E53A75AC44}" dt="2022-09-15T05:29:14.150" v="313" actId="47"/>
      <pc:docMkLst>
        <pc:docMk/>
      </pc:docMkLst>
      <pc:sldChg chg="modSp mod">
        <pc:chgData name="濬澤" userId="e8b9fee4-4906-45f3-9dc4-f14c03e002fa" providerId="ADAL" clId="{9354F066-9873-4462-80D7-F5E53A75AC44}" dt="2022-09-15T02:06:58.683" v="7" actId="20577"/>
        <pc:sldMkLst>
          <pc:docMk/>
          <pc:sldMk cId="1363655715" sldId="258"/>
        </pc:sldMkLst>
        <pc:spChg chg="mod">
          <ac:chgData name="濬澤" userId="e8b9fee4-4906-45f3-9dc4-f14c03e002fa" providerId="ADAL" clId="{9354F066-9873-4462-80D7-F5E53A75AC44}" dt="2022-09-15T02:06:26.877" v="1"/>
          <ac:spMkLst>
            <pc:docMk/>
            <pc:sldMk cId="1363655715" sldId="258"/>
            <ac:spMk id="10" creationId="{19572B81-7BF1-4B85-9B8E-0FC714B9FDDF}"/>
          </ac:spMkLst>
        </pc:spChg>
        <pc:spChg chg="mod">
          <ac:chgData name="濬澤" userId="e8b9fee4-4906-45f3-9dc4-f14c03e002fa" providerId="ADAL" clId="{9354F066-9873-4462-80D7-F5E53A75AC44}" dt="2022-09-15T02:06:58.683" v="7" actId="20577"/>
          <ac:spMkLst>
            <pc:docMk/>
            <pc:sldMk cId="1363655715" sldId="258"/>
            <ac:spMk id="13" creationId="{46A8534B-F9C5-401F-B97C-CF4E6D04E09B}"/>
          </ac:spMkLst>
        </pc:spChg>
      </pc:sldChg>
      <pc:sldChg chg="modSp mod modNotesTx">
        <pc:chgData name="濬澤" userId="e8b9fee4-4906-45f3-9dc4-f14c03e002fa" providerId="ADAL" clId="{9354F066-9873-4462-80D7-F5E53A75AC44}" dt="2022-09-15T02:08:53.082" v="18" actId="20577"/>
        <pc:sldMkLst>
          <pc:docMk/>
          <pc:sldMk cId="2397634529" sldId="259"/>
        </pc:sldMkLst>
        <pc:spChg chg="mod">
          <ac:chgData name="濬澤" userId="e8b9fee4-4906-45f3-9dc4-f14c03e002fa" providerId="ADAL" clId="{9354F066-9873-4462-80D7-F5E53A75AC44}" dt="2022-09-15T02:07:27.327" v="15" actId="20577"/>
          <ac:spMkLst>
            <pc:docMk/>
            <pc:sldMk cId="2397634529" sldId="259"/>
            <ac:spMk id="5" creationId="{79872AA7-0CE8-4E5D-96A7-C2F144EEFC1B}"/>
          </ac:spMkLst>
        </pc:spChg>
      </pc:sldChg>
      <pc:sldChg chg="del">
        <pc:chgData name="濬澤" userId="e8b9fee4-4906-45f3-9dc4-f14c03e002fa" providerId="ADAL" clId="{9354F066-9873-4462-80D7-F5E53A75AC44}" dt="2022-09-15T05:29:14.150" v="313" actId="47"/>
        <pc:sldMkLst>
          <pc:docMk/>
          <pc:sldMk cId="3829833540" sldId="287"/>
        </pc:sldMkLst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156395367" sldId="288"/>
        </pc:sldMkLst>
      </pc:sldChg>
      <pc:sldChg chg="modSp new mod modNotesTx">
        <pc:chgData name="濬澤" userId="e8b9fee4-4906-45f3-9dc4-f14c03e002fa" providerId="ADAL" clId="{9354F066-9873-4462-80D7-F5E53A75AC44}" dt="2022-09-15T02:11:32.829" v="29" actId="20577"/>
        <pc:sldMkLst>
          <pc:docMk/>
          <pc:sldMk cId="1404882607" sldId="288"/>
        </pc:sldMkLst>
        <pc:spChg chg="mod">
          <ac:chgData name="濬澤" userId="e8b9fee4-4906-45f3-9dc4-f14c03e002fa" providerId="ADAL" clId="{9354F066-9873-4462-80D7-F5E53A75AC44}" dt="2022-09-15T02:11:17.426" v="24" actId="403"/>
          <ac:spMkLst>
            <pc:docMk/>
            <pc:sldMk cId="1404882607" sldId="288"/>
            <ac:spMk id="2" creationId="{7964D371-DDD4-44EF-B935-592895CC85D8}"/>
          </ac:spMkLst>
        </pc:spChg>
        <pc:spChg chg="mod">
          <ac:chgData name="濬澤" userId="e8b9fee4-4906-45f3-9dc4-f14c03e002fa" providerId="ADAL" clId="{9354F066-9873-4462-80D7-F5E53A75AC44}" dt="2022-09-15T02:11:23.176" v="25"/>
          <ac:spMkLst>
            <pc:docMk/>
            <pc:sldMk cId="1404882607" sldId="288"/>
            <ac:spMk id="3" creationId="{B76E69CF-C7A8-4EBF-A42A-FA6CDA8EC604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12:00.632" v="35" actId="478"/>
        <pc:sldMkLst>
          <pc:docMk/>
          <pc:sldMk cId="1584528553" sldId="289"/>
        </pc:sldMkLst>
        <pc:spChg chg="mod">
          <ac:chgData name="濬澤" userId="e8b9fee4-4906-45f3-9dc4-f14c03e002fa" providerId="ADAL" clId="{9354F066-9873-4462-80D7-F5E53A75AC44}" dt="2022-09-15T02:11:45.639" v="32" actId="27636"/>
          <ac:spMkLst>
            <pc:docMk/>
            <pc:sldMk cId="1584528553" sldId="289"/>
            <ac:spMk id="2" creationId="{43171806-4CC4-4FDC-837E-A6FCE2E3382D}"/>
          </ac:spMkLst>
        </pc:spChg>
        <pc:spChg chg="del">
          <ac:chgData name="濬澤" userId="e8b9fee4-4906-45f3-9dc4-f14c03e002fa" providerId="ADAL" clId="{9354F066-9873-4462-80D7-F5E53A75AC44}" dt="2022-09-15T02:12:00.632" v="35" actId="478"/>
          <ac:spMkLst>
            <pc:docMk/>
            <pc:sldMk cId="1584528553" sldId="289"/>
            <ac:spMk id="3" creationId="{AE1A2045-DDAD-4436-B3B4-F91F9B69FACB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4" creationId="{A9ADF1EE-203C-4669-A604-00DFE6876055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5" creationId="{FF537CAA-F4D2-4EF5-B528-9979B3776CDD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6" creationId="{E8435153-07C6-4B2D-A87B-25AD057A1F42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7" creationId="{55F2D39A-83A1-4DA1-938F-99D8E9767835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8" creationId="{69F27211-9257-48DB-B093-9DF40AA81035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9" creationId="{413D083E-7417-42C9-84EF-D328F3CCA74A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0" creationId="{B6B586E5-BD9C-4F2F-9862-4DE84411632F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1" creationId="{F4BF1097-057C-4B41-B4E9-7F969A5ACCA0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2" creationId="{8487492F-3751-4831-961A-3DF9C4B3744F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3" creationId="{2AD67F89-F229-4E8A-8772-77DB643C42F6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4" creationId="{5F239F35-1595-4493-8347-07748B24882A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2155722321" sldId="289"/>
        </pc:sldMkLst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998963497" sldId="290"/>
        </pc:sldMkLst>
      </pc:sldChg>
      <pc:sldChg chg="addSp delSp modSp new mod modNotesTx">
        <pc:chgData name="濬澤" userId="e8b9fee4-4906-45f3-9dc4-f14c03e002fa" providerId="ADAL" clId="{9354F066-9873-4462-80D7-F5E53A75AC44}" dt="2022-09-15T02:12:51.717" v="43" actId="20577"/>
        <pc:sldMkLst>
          <pc:docMk/>
          <pc:sldMk cId="1725352072" sldId="290"/>
        </pc:sldMkLst>
        <pc:spChg chg="mod">
          <ac:chgData name="濬澤" userId="e8b9fee4-4906-45f3-9dc4-f14c03e002fa" providerId="ADAL" clId="{9354F066-9873-4462-80D7-F5E53A75AC44}" dt="2022-09-15T02:12:14.318" v="38" actId="27636"/>
          <ac:spMkLst>
            <pc:docMk/>
            <pc:sldMk cId="1725352072" sldId="290"/>
            <ac:spMk id="2" creationId="{CCE63C7B-7BDB-497D-8D5E-15A3857FEDC1}"/>
          </ac:spMkLst>
        </pc:spChg>
        <pc:spChg chg="del">
          <ac:chgData name="濬澤" userId="e8b9fee4-4906-45f3-9dc4-f14c03e002fa" providerId="ADAL" clId="{9354F066-9873-4462-80D7-F5E53A75AC44}" dt="2022-09-15T02:12:32.447" v="41" actId="478"/>
          <ac:spMkLst>
            <pc:docMk/>
            <pc:sldMk cId="1725352072" sldId="290"/>
            <ac:spMk id="3" creationId="{0BDC57CD-39B5-4118-AD92-A33C07B825A8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4" creationId="{5573F37A-487D-46A2-9858-4202483FE632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5" creationId="{61768CF0-E833-4316-B299-E4A8011FEAD9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6" creationId="{800DF6EF-D52A-4D67-9967-1F388868F72D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7" creationId="{00DC54F6-AF2B-4B6E-8ACA-39F0A75EF6B1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8" creationId="{0DF2D0F9-64C8-48C7-9F89-91919737FA9C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9" creationId="{2CF1D882-0BE4-4CFF-BF2E-4D3EF99B7C1E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10" creationId="{02A8B74C-BEC9-407F-84C7-5EFEE514B6EB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481429434" sldId="291"/>
        </pc:sldMkLst>
      </pc:sldChg>
      <pc:sldChg chg="addSp delSp modSp new mod modNotesTx">
        <pc:chgData name="濬澤" userId="e8b9fee4-4906-45f3-9dc4-f14c03e002fa" providerId="ADAL" clId="{9354F066-9873-4462-80D7-F5E53A75AC44}" dt="2022-09-15T02:13:24.346" v="51" actId="20577"/>
        <pc:sldMkLst>
          <pc:docMk/>
          <pc:sldMk cId="1967202212" sldId="291"/>
        </pc:sldMkLst>
        <pc:spChg chg="mod">
          <ac:chgData name="濬澤" userId="e8b9fee4-4906-45f3-9dc4-f14c03e002fa" providerId="ADAL" clId="{9354F066-9873-4462-80D7-F5E53A75AC44}" dt="2022-09-15T02:13:00.867" v="46" actId="27636"/>
          <ac:spMkLst>
            <pc:docMk/>
            <pc:sldMk cId="1967202212" sldId="291"/>
            <ac:spMk id="2" creationId="{EF83AA7C-0692-4E8B-A1B6-2E13F864FD15}"/>
          </ac:spMkLst>
        </pc:spChg>
        <pc:spChg chg="del">
          <ac:chgData name="濬澤" userId="e8b9fee4-4906-45f3-9dc4-f14c03e002fa" providerId="ADAL" clId="{9354F066-9873-4462-80D7-F5E53A75AC44}" dt="2022-09-15T02:13:17.987" v="49" actId="478"/>
          <ac:spMkLst>
            <pc:docMk/>
            <pc:sldMk cId="1967202212" sldId="291"/>
            <ac:spMk id="3" creationId="{4163E966-DE6F-4EBE-B220-5FC462E5E791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4" creationId="{46B68520-69F1-45D3-9279-804495609B6B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5" creationId="{DD9751B0-AF8E-4321-849A-60FF8BEEBB07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6" creationId="{FE1A6AA7-D408-40AB-B238-D061291A602C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7" creationId="{8F669B8C-9EC7-478A-83FD-7DCC6747FFF1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8" creationId="{1B11A086-6A01-4F73-AE2A-5A057C331A92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9" creationId="{5AC6C654-0749-41F6-A050-DFF2A786DDB7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10" creationId="{CB2241AE-7C7F-4EE8-B98E-D1D44885834C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11" creationId="{87E2BA46-90F6-4407-8CE4-E95F7237D99F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12" creationId="{5AB12072-E50B-41C3-98B0-7BF30B147F1D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13" creationId="{7686C137-75E7-4D20-8A44-6707625AA4E0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3034581564" sldId="292"/>
        </pc:sldMkLst>
      </pc:sldChg>
      <pc:sldChg chg="addSp delSp modSp new mod modNotesTx">
        <pc:chgData name="濬澤" userId="e8b9fee4-4906-45f3-9dc4-f14c03e002fa" providerId="ADAL" clId="{9354F066-9873-4462-80D7-F5E53A75AC44}" dt="2022-09-15T02:13:57.727" v="59" actId="20577"/>
        <pc:sldMkLst>
          <pc:docMk/>
          <pc:sldMk cId="4258361091" sldId="292"/>
        </pc:sldMkLst>
        <pc:spChg chg="mod">
          <ac:chgData name="濬澤" userId="e8b9fee4-4906-45f3-9dc4-f14c03e002fa" providerId="ADAL" clId="{9354F066-9873-4462-80D7-F5E53A75AC44}" dt="2022-09-15T02:13:37.079" v="54" actId="27636"/>
          <ac:spMkLst>
            <pc:docMk/>
            <pc:sldMk cId="4258361091" sldId="292"/>
            <ac:spMk id="2" creationId="{BA739AB2-77CE-49F2-8B03-9F4DF7CA2D49}"/>
          </ac:spMkLst>
        </pc:spChg>
        <pc:spChg chg="del">
          <ac:chgData name="濬澤" userId="e8b9fee4-4906-45f3-9dc4-f14c03e002fa" providerId="ADAL" clId="{9354F066-9873-4462-80D7-F5E53A75AC44}" dt="2022-09-15T02:13:45.955" v="55" actId="478"/>
          <ac:spMkLst>
            <pc:docMk/>
            <pc:sldMk cId="4258361091" sldId="292"/>
            <ac:spMk id="3" creationId="{9FB989CD-031C-4F43-91B2-BA18AE042CBC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4" creationId="{3131177C-B472-4ECE-92E3-8E97D593151A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5" creationId="{025DA47D-12D6-452B-98BE-C539028B2FF8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6" creationId="{D5716E1F-ABBD-4CA6-BFDE-25044D3CEEF7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7" creationId="{73B125C7-6CF2-47B9-84CE-5F540CCF4E78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8" creationId="{EB8C46C9-327D-46FE-83D7-B0DFD99DE359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9" creationId="{ECB04E09-983E-4F55-8DBD-AB62A454C03F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10" creationId="{B09A2C0E-A868-4D91-AF79-45642B51A8E4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11" creationId="{BF8B23A3-37FC-4E1B-9689-8D3A5E8B3A37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12" creationId="{63AB1B5C-660D-4194-8771-A6D0C91CB7FA}"/>
          </ac:spMkLst>
        </pc:spChg>
      </pc:sldChg>
      <pc:sldChg chg="addSp delSp modSp new mod modNotesTx">
        <pc:chgData name="濬澤" userId="e8b9fee4-4906-45f3-9dc4-f14c03e002fa" providerId="ADAL" clId="{9354F066-9873-4462-80D7-F5E53A75AC44}" dt="2022-09-15T02:15:20.758" v="96" actId="20577"/>
        <pc:sldMkLst>
          <pc:docMk/>
          <pc:sldMk cId="1956228273" sldId="293"/>
        </pc:sldMkLst>
        <pc:spChg chg="mod">
          <ac:chgData name="濬澤" userId="e8b9fee4-4906-45f3-9dc4-f14c03e002fa" providerId="ADAL" clId="{9354F066-9873-4462-80D7-F5E53A75AC44}" dt="2022-09-15T02:14:05.903" v="62" actId="27636"/>
          <ac:spMkLst>
            <pc:docMk/>
            <pc:sldMk cId="1956228273" sldId="293"/>
            <ac:spMk id="2" creationId="{B4D85D84-9C5D-4C80-BE83-019CB434767E}"/>
          </ac:spMkLst>
        </pc:spChg>
        <pc:spChg chg="del">
          <ac:chgData name="濬澤" userId="e8b9fee4-4906-45f3-9dc4-f14c03e002fa" providerId="ADAL" clId="{9354F066-9873-4462-80D7-F5E53A75AC44}" dt="2022-09-15T02:14:23.377" v="67" actId="478"/>
          <ac:spMkLst>
            <pc:docMk/>
            <pc:sldMk cId="1956228273" sldId="293"/>
            <ac:spMk id="3" creationId="{A24AC18E-0BA1-46B0-B989-3082B3894DDC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4" creationId="{ED66F484-7EA0-49B3-A0D5-950E3890F4BE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5" creationId="{4A644F58-5B22-4182-898F-B359A1CC65DE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6" creationId="{04BD1DCA-5573-4CE3-9A23-5EF127944EAE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7" creationId="{EC5C473E-2875-4022-A7E8-A8C0023ADB3D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8" creationId="{B62F30D3-2EC4-4E5A-813C-67335F8B0117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9" creationId="{E8CBE631-EE37-4A98-A10A-E5AC5B6E79D1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10" creationId="{61E08B63-587C-4A0D-8408-52B6209A59F7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11" creationId="{09BB546C-DC34-4D4E-B6F1-A3D4F961F7E7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12" creationId="{C6C6EE75-FBE8-40CE-9F53-7552E7D82D17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13" creationId="{793CDBC0-BD18-4685-BEA0-E4CC11088AE5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4" creationId="{0E72A48C-8272-4608-92E9-085D6EB0C06B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5" creationId="{A08FB04D-6C85-411F-ACC2-0580251A3148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6" creationId="{A13F555C-2671-4EAF-B4E6-C3286E0ADE91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7" creationId="{596EA208-FF7A-4991-B4F2-106E5722D419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8" creationId="{80A0960D-9B3D-4705-A479-5B818B9D8928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9" creationId="{B3B480E1-A950-48F9-87B8-681F57287A3A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20" creationId="{823AC802-CBA8-4168-8186-BDB07B5763E0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21" creationId="{4C38A3DE-2FE8-46DC-9471-37A1EB694FF4}"/>
          </ac:spMkLst>
        </pc:spChg>
        <pc:spChg chg="add mod">
          <ac:chgData name="濬澤" userId="e8b9fee4-4906-45f3-9dc4-f14c03e002fa" providerId="ADAL" clId="{9354F066-9873-4462-80D7-F5E53A75AC44}" dt="2022-09-15T02:14:58.055" v="94" actId="20577"/>
          <ac:spMkLst>
            <pc:docMk/>
            <pc:sldMk cId="1956228273" sldId="293"/>
            <ac:spMk id="22" creationId="{39D78A5F-2A14-4741-8897-207A00EE042A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23" creationId="{067F7BE7-B421-406B-89ED-966860047146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24" creationId="{BCA63B49-9595-4FB7-B5CE-6D485569B291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2520118351" sldId="293"/>
        </pc:sldMkLst>
      </pc:sldChg>
      <pc:sldChg chg="addSp delSp modSp new mod modNotesTx">
        <pc:chgData name="濬澤" userId="e8b9fee4-4906-45f3-9dc4-f14c03e002fa" providerId="ADAL" clId="{9354F066-9873-4462-80D7-F5E53A75AC44}" dt="2022-09-15T02:16:37.475" v="104" actId="20577"/>
        <pc:sldMkLst>
          <pc:docMk/>
          <pc:sldMk cId="310350094" sldId="294"/>
        </pc:sldMkLst>
        <pc:spChg chg="mod">
          <ac:chgData name="濬澤" userId="e8b9fee4-4906-45f3-9dc4-f14c03e002fa" providerId="ADAL" clId="{9354F066-9873-4462-80D7-F5E53A75AC44}" dt="2022-09-15T02:16:17.652" v="99" actId="27636"/>
          <ac:spMkLst>
            <pc:docMk/>
            <pc:sldMk cId="310350094" sldId="294"/>
            <ac:spMk id="2" creationId="{82B24704-20B9-43C4-BCE2-05124DFE1D34}"/>
          </ac:spMkLst>
        </pc:spChg>
        <pc:spChg chg="del">
          <ac:chgData name="濬澤" userId="e8b9fee4-4906-45f3-9dc4-f14c03e002fa" providerId="ADAL" clId="{9354F066-9873-4462-80D7-F5E53A75AC44}" dt="2022-09-15T02:16:32.717" v="102" actId="478"/>
          <ac:spMkLst>
            <pc:docMk/>
            <pc:sldMk cId="310350094" sldId="294"/>
            <ac:spMk id="3" creationId="{78D035F4-1CDE-41AB-A115-AED14B429170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4" creationId="{5041CD2B-F5C4-4A32-9648-0DD8D9E662D2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5" creationId="{7B019BD7-A564-4A20-9AA6-6BD9CEC84DE8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6" creationId="{82282F74-1249-4639-BC3E-8930DCDB5E6B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7" creationId="{F7DE411D-D02D-44EA-A92F-76960D7D1343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8" creationId="{3FE2C34E-906C-4580-8F6A-87C96FEAE48A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9" creationId="{91A098A5-69D7-4B71-AD27-3A6B5CDD5FA7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10" creationId="{426B354F-71F1-42C0-82BB-48CAB98C0D42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11" creationId="{D19E800B-D9AA-4F6F-B2E9-ABFB7BCF8A6C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12" creationId="{74080114-274E-4D9C-B739-6911E0B2B316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4069136043" sldId="294"/>
        </pc:sldMkLst>
      </pc:sldChg>
      <pc:sldChg chg="addSp delSp modSp new mod modNotesTx">
        <pc:chgData name="濬澤" userId="e8b9fee4-4906-45f3-9dc4-f14c03e002fa" providerId="ADAL" clId="{9354F066-9873-4462-80D7-F5E53A75AC44}" dt="2022-09-15T02:17:14.727" v="115" actId="20577"/>
        <pc:sldMkLst>
          <pc:docMk/>
          <pc:sldMk cId="3094302681" sldId="295"/>
        </pc:sldMkLst>
        <pc:spChg chg="mod">
          <ac:chgData name="濬澤" userId="e8b9fee4-4906-45f3-9dc4-f14c03e002fa" providerId="ADAL" clId="{9354F066-9873-4462-80D7-F5E53A75AC44}" dt="2022-09-15T02:17:02.650" v="112"/>
          <ac:spMkLst>
            <pc:docMk/>
            <pc:sldMk cId="3094302681" sldId="295"/>
            <ac:spMk id="2" creationId="{8F31988A-BD5C-44B5-8E5A-D85BA75443C1}"/>
          </ac:spMkLst>
        </pc:spChg>
        <pc:spChg chg="del">
          <ac:chgData name="濬澤" userId="e8b9fee4-4906-45f3-9dc4-f14c03e002fa" providerId="ADAL" clId="{9354F066-9873-4462-80D7-F5E53A75AC44}" dt="2022-09-15T02:17:06.462" v="113" actId="478"/>
          <ac:spMkLst>
            <pc:docMk/>
            <pc:sldMk cId="3094302681" sldId="295"/>
            <ac:spMk id="3" creationId="{C6759A68-9A79-4472-9461-D3C3076345F4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4" creationId="{2758A99F-6467-4AA9-927F-4A05C18C91BF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5" creationId="{75319A9A-F5CC-4AD5-BFBC-F135552433C3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6" creationId="{EACA9C3A-4045-4C04-9C4F-88DA1FED391D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7" creationId="{814D7BCC-183E-46B7-98EB-4F4B3DF30D4A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8" creationId="{0BAA5388-993F-4F1A-AA54-7778FE2D49C1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9" creationId="{B4C26883-36CE-4C16-9C73-C91ABCEBE66C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0" creationId="{4D55DE71-6658-4E0D-8E8E-3786487E4F00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1" creationId="{181EFD29-9501-4F64-A03F-F280897D2F54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2" creationId="{0F2C836C-F345-4C7B-A676-CD04CAF42EBB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3" creationId="{399DDF66-A434-4DE1-9E4D-96A57A6A05A4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4" creationId="{E7F6745E-52E4-4898-8712-DEFE61D6ED64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17:59.239" v="121" actId="478"/>
        <pc:sldMkLst>
          <pc:docMk/>
          <pc:sldMk cId="3353403231" sldId="296"/>
        </pc:sldMkLst>
        <pc:spChg chg="mod">
          <ac:chgData name="濬澤" userId="e8b9fee4-4906-45f3-9dc4-f14c03e002fa" providerId="ADAL" clId="{9354F066-9873-4462-80D7-F5E53A75AC44}" dt="2022-09-15T02:17:42.397" v="118" actId="27636"/>
          <ac:spMkLst>
            <pc:docMk/>
            <pc:sldMk cId="3353403231" sldId="296"/>
            <ac:spMk id="2" creationId="{E55B8F23-4A24-4CB2-B22B-2D1CC9799257}"/>
          </ac:spMkLst>
        </pc:spChg>
        <pc:spChg chg="del">
          <ac:chgData name="濬澤" userId="e8b9fee4-4906-45f3-9dc4-f14c03e002fa" providerId="ADAL" clId="{9354F066-9873-4462-80D7-F5E53A75AC44}" dt="2022-09-15T02:17:59.239" v="121" actId="478"/>
          <ac:spMkLst>
            <pc:docMk/>
            <pc:sldMk cId="3353403231" sldId="296"/>
            <ac:spMk id="3" creationId="{F3B6BD96-B86C-4289-9E27-C9CFFA885C20}"/>
          </ac:spMkLst>
        </pc:spChg>
        <pc:spChg chg="add mod">
          <ac:chgData name="濬澤" userId="e8b9fee4-4906-45f3-9dc4-f14c03e002fa" providerId="ADAL" clId="{9354F066-9873-4462-80D7-F5E53A75AC44}" dt="2022-09-15T02:17:56.865" v="120" actId="1076"/>
          <ac:spMkLst>
            <pc:docMk/>
            <pc:sldMk cId="3353403231" sldId="296"/>
            <ac:spMk id="4" creationId="{D4FD068A-87C9-40FD-A1A4-8AC6DA5DAADB}"/>
          </ac:spMkLst>
        </pc:spChg>
        <pc:spChg chg="add mod">
          <ac:chgData name="濬澤" userId="e8b9fee4-4906-45f3-9dc4-f14c03e002fa" providerId="ADAL" clId="{9354F066-9873-4462-80D7-F5E53A75AC44}" dt="2022-09-15T02:17:56.865" v="120" actId="1076"/>
          <ac:spMkLst>
            <pc:docMk/>
            <pc:sldMk cId="3353403231" sldId="296"/>
            <ac:spMk id="5" creationId="{D4CC6EFE-8B5E-4072-9066-61F00DD6E252}"/>
          </ac:spMkLst>
        </pc:spChg>
        <pc:spChg chg="add mod">
          <ac:chgData name="濬澤" userId="e8b9fee4-4906-45f3-9dc4-f14c03e002fa" providerId="ADAL" clId="{9354F066-9873-4462-80D7-F5E53A75AC44}" dt="2022-09-15T02:17:56.865" v="120" actId="1076"/>
          <ac:spMkLst>
            <pc:docMk/>
            <pc:sldMk cId="3353403231" sldId="296"/>
            <ac:spMk id="6" creationId="{5F147B8A-1067-462C-95DA-B1FA15AFBB74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18:34.508" v="127" actId="478"/>
        <pc:sldMkLst>
          <pc:docMk/>
          <pc:sldMk cId="530661362" sldId="297"/>
        </pc:sldMkLst>
        <pc:spChg chg="mod">
          <ac:chgData name="濬澤" userId="e8b9fee4-4906-45f3-9dc4-f14c03e002fa" providerId="ADAL" clId="{9354F066-9873-4462-80D7-F5E53A75AC44}" dt="2022-09-15T02:18:13.647" v="124" actId="27636"/>
          <ac:spMkLst>
            <pc:docMk/>
            <pc:sldMk cId="530661362" sldId="297"/>
            <ac:spMk id="2" creationId="{D01A4ADE-BC13-4A34-AD5D-748EC15BB313}"/>
          </ac:spMkLst>
        </pc:spChg>
        <pc:spChg chg="del">
          <ac:chgData name="濬澤" userId="e8b9fee4-4906-45f3-9dc4-f14c03e002fa" providerId="ADAL" clId="{9354F066-9873-4462-80D7-F5E53A75AC44}" dt="2022-09-15T02:18:34.508" v="127" actId="478"/>
          <ac:spMkLst>
            <pc:docMk/>
            <pc:sldMk cId="530661362" sldId="297"/>
            <ac:spMk id="3" creationId="{93989179-446F-4A62-8229-00476B097B16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4" creationId="{68EFBDAF-F347-44E7-8F6E-7B254528E794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5" creationId="{E06A4BB3-FB61-4D07-9478-2821F50B0224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6" creationId="{C01AEB28-7F09-4FFD-8C35-9F3676435698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7" creationId="{7F9BCE9C-BE12-4FDA-9A6C-CE2034B824DF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8" creationId="{43B96773-F89C-4842-95C2-D31E600D2A26}"/>
          </ac:spMkLst>
        </pc:spChg>
        <pc:picChg chg="add mod">
          <ac:chgData name="濬澤" userId="e8b9fee4-4906-45f3-9dc4-f14c03e002fa" providerId="ADAL" clId="{9354F066-9873-4462-80D7-F5E53A75AC44}" dt="2022-09-15T02:18:32.189" v="126" actId="1076"/>
          <ac:picMkLst>
            <pc:docMk/>
            <pc:sldMk cId="530661362" sldId="297"/>
            <ac:picMk id="9" creationId="{91420912-095D-4344-B6ED-D797A006608E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19:02.090" v="134" actId="478"/>
        <pc:sldMkLst>
          <pc:docMk/>
          <pc:sldMk cId="53110276" sldId="298"/>
        </pc:sldMkLst>
        <pc:spChg chg="mod">
          <ac:chgData name="濬澤" userId="e8b9fee4-4906-45f3-9dc4-f14c03e002fa" providerId="ADAL" clId="{9354F066-9873-4462-80D7-F5E53A75AC44}" dt="2022-09-15T02:18:47.156" v="130" actId="27636"/>
          <ac:spMkLst>
            <pc:docMk/>
            <pc:sldMk cId="53110276" sldId="298"/>
            <ac:spMk id="2" creationId="{76FA3A29-65F4-4BA3-BE87-D29465667856}"/>
          </ac:spMkLst>
        </pc:spChg>
        <pc:spChg chg="del">
          <ac:chgData name="濬澤" userId="e8b9fee4-4906-45f3-9dc4-f14c03e002fa" providerId="ADAL" clId="{9354F066-9873-4462-80D7-F5E53A75AC44}" dt="2022-09-15T02:19:02.090" v="134" actId="478"/>
          <ac:spMkLst>
            <pc:docMk/>
            <pc:sldMk cId="53110276" sldId="298"/>
            <ac:spMk id="3" creationId="{984EE34F-F44B-4ACE-A803-A5922E305B6E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4" creationId="{77155D1F-DE7D-47B9-8B00-8820B15E0B0F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5" creationId="{43983DA3-679D-4D2B-9164-39F6DE3479E1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6" creationId="{689345DD-62A4-489A-9815-26A980DCC86F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7" creationId="{61D4A635-58C8-4845-AC3F-1EDED1FB2641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8" creationId="{9B59B59D-B68F-41FA-92A0-03165DCBBF33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9" creationId="{B05FF363-A327-4DAE-B741-0065227AB7DE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10" creationId="{4BFD5021-AC19-42CE-A2A5-2295175D35AE}"/>
          </ac:spMkLst>
        </pc:spChg>
        <pc:picChg chg="add mod">
          <ac:chgData name="濬澤" userId="e8b9fee4-4906-45f3-9dc4-f14c03e002fa" providerId="ADAL" clId="{9354F066-9873-4462-80D7-F5E53A75AC44}" dt="2022-09-15T02:18:59.829" v="133" actId="1076"/>
          <ac:picMkLst>
            <pc:docMk/>
            <pc:sldMk cId="53110276" sldId="298"/>
            <ac:picMk id="11" creationId="{97708733-FC4D-4F45-B8C3-A692273F23AB}"/>
          </ac:picMkLst>
        </pc:picChg>
      </pc:sldChg>
      <pc:sldChg chg="addSp delSp modSp new mod modShow">
        <pc:chgData name="濬澤" userId="e8b9fee4-4906-45f3-9dc4-f14c03e002fa" providerId="ADAL" clId="{9354F066-9873-4462-80D7-F5E53A75AC44}" dt="2022-09-15T05:27:51.750" v="312" actId="729"/>
        <pc:sldMkLst>
          <pc:docMk/>
          <pc:sldMk cId="3739028961" sldId="299"/>
        </pc:sldMkLst>
        <pc:spChg chg="mod">
          <ac:chgData name="濬澤" userId="e8b9fee4-4906-45f3-9dc4-f14c03e002fa" providerId="ADAL" clId="{9354F066-9873-4462-80D7-F5E53A75AC44}" dt="2022-09-15T02:19:22.975" v="137" actId="27636"/>
          <ac:spMkLst>
            <pc:docMk/>
            <pc:sldMk cId="3739028961" sldId="299"/>
            <ac:spMk id="2" creationId="{A7B69A92-1ABE-479B-8BE2-95A38A6ECDCD}"/>
          </ac:spMkLst>
        </pc:spChg>
        <pc:spChg chg="del">
          <ac:chgData name="濬澤" userId="e8b9fee4-4906-45f3-9dc4-f14c03e002fa" providerId="ADAL" clId="{9354F066-9873-4462-80D7-F5E53A75AC44}" dt="2022-09-15T02:19:25.594" v="138"/>
          <ac:spMkLst>
            <pc:docMk/>
            <pc:sldMk cId="3739028961" sldId="299"/>
            <ac:spMk id="3" creationId="{05518949-4B6C-4ABF-AE67-515F29AC187B}"/>
          </ac:spMkLst>
        </pc:spChg>
        <pc:picChg chg="add mod">
          <ac:chgData name="濬澤" userId="e8b9fee4-4906-45f3-9dc4-f14c03e002fa" providerId="ADAL" clId="{9354F066-9873-4462-80D7-F5E53A75AC44}" dt="2022-09-15T02:19:25.594" v="138"/>
          <ac:picMkLst>
            <pc:docMk/>
            <pc:sldMk cId="3739028961" sldId="299"/>
            <ac:picMk id="4" creationId="{AD57558B-D7EC-46C5-A099-F4CD040002A5}"/>
          </ac:picMkLst>
        </pc:picChg>
      </pc:sldChg>
      <pc:sldChg chg="modSp new mod modNotesTx">
        <pc:chgData name="濬澤" userId="e8b9fee4-4906-45f3-9dc4-f14c03e002fa" providerId="ADAL" clId="{9354F066-9873-4462-80D7-F5E53A75AC44}" dt="2022-09-15T02:19:45.525" v="144" actId="20577"/>
        <pc:sldMkLst>
          <pc:docMk/>
          <pc:sldMk cId="963906445" sldId="300"/>
        </pc:sldMkLst>
        <pc:spChg chg="mod">
          <ac:chgData name="濬澤" userId="e8b9fee4-4906-45f3-9dc4-f14c03e002fa" providerId="ADAL" clId="{9354F066-9873-4462-80D7-F5E53A75AC44}" dt="2022-09-15T02:19:35.084" v="141" actId="27636"/>
          <ac:spMkLst>
            <pc:docMk/>
            <pc:sldMk cId="963906445" sldId="300"/>
            <ac:spMk id="2" creationId="{EE6F26F4-0D1F-4846-AB01-35CE8EEE62A0}"/>
          </ac:spMkLst>
        </pc:spChg>
        <pc:spChg chg="mod">
          <ac:chgData name="濬澤" userId="e8b9fee4-4906-45f3-9dc4-f14c03e002fa" providerId="ADAL" clId="{9354F066-9873-4462-80D7-F5E53A75AC44}" dt="2022-09-15T02:19:40.614" v="142"/>
          <ac:spMkLst>
            <pc:docMk/>
            <pc:sldMk cId="963906445" sldId="300"/>
            <ac:spMk id="3" creationId="{B407F39E-63C8-44D8-B997-6831E4B2874E}"/>
          </ac:spMkLst>
        </pc:spChg>
      </pc:sldChg>
      <pc:sldChg chg="addSp modSp new mod modNotesTx">
        <pc:chgData name="濬澤" userId="e8b9fee4-4906-45f3-9dc4-f14c03e002fa" providerId="ADAL" clId="{9354F066-9873-4462-80D7-F5E53A75AC44}" dt="2022-09-15T02:20:36.295" v="157" actId="20577"/>
        <pc:sldMkLst>
          <pc:docMk/>
          <pc:sldMk cId="1729346711" sldId="301"/>
        </pc:sldMkLst>
        <pc:spChg chg="mod">
          <ac:chgData name="濬澤" userId="e8b9fee4-4906-45f3-9dc4-f14c03e002fa" providerId="ADAL" clId="{9354F066-9873-4462-80D7-F5E53A75AC44}" dt="2022-09-15T02:19:55.389" v="147" actId="27636"/>
          <ac:spMkLst>
            <pc:docMk/>
            <pc:sldMk cId="1729346711" sldId="301"/>
            <ac:spMk id="2" creationId="{DD4A757D-5BFC-4DEE-8505-79697065A1B5}"/>
          </ac:spMkLst>
        </pc:spChg>
        <pc:spChg chg="mod">
          <ac:chgData name="濬澤" userId="e8b9fee4-4906-45f3-9dc4-f14c03e002fa" providerId="ADAL" clId="{9354F066-9873-4462-80D7-F5E53A75AC44}" dt="2022-09-15T02:20:27.760" v="155" actId="403"/>
          <ac:spMkLst>
            <pc:docMk/>
            <pc:sldMk cId="1729346711" sldId="301"/>
            <ac:spMk id="3" creationId="{2057B1E5-1EF9-4DC5-8F53-AE0279B6601F}"/>
          </ac:spMkLst>
        </pc:spChg>
        <pc:picChg chg="add mod">
          <ac:chgData name="濬澤" userId="e8b9fee4-4906-45f3-9dc4-f14c03e002fa" providerId="ADAL" clId="{9354F066-9873-4462-80D7-F5E53A75AC44}" dt="2022-09-15T02:20:24.112" v="154" actId="1076"/>
          <ac:picMkLst>
            <pc:docMk/>
            <pc:sldMk cId="1729346711" sldId="301"/>
            <ac:picMk id="4" creationId="{8AF12527-F9F5-44CB-894F-0ECA7C4CC2DB}"/>
          </ac:picMkLst>
        </pc:picChg>
        <pc:picChg chg="add mod">
          <ac:chgData name="濬澤" userId="e8b9fee4-4906-45f3-9dc4-f14c03e002fa" providerId="ADAL" clId="{9354F066-9873-4462-80D7-F5E53A75AC44}" dt="2022-09-15T02:20:24.112" v="154" actId="1076"/>
          <ac:picMkLst>
            <pc:docMk/>
            <pc:sldMk cId="1729346711" sldId="301"/>
            <ac:picMk id="5" creationId="{521FFBE6-CE35-4040-99CE-CFA285D8B21D}"/>
          </ac:picMkLst>
        </pc:picChg>
      </pc:sldChg>
      <pc:sldChg chg="addSp modSp new mod modNotesTx">
        <pc:chgData name="濬澤" userId="e8b9fee4-4906-45f3-9dc4-f14c03e002fa" providerId="ADAL" clId="{9354F066-9873-4462-80D7-F5E53A75AC44}" dt="2022-09-15T02:21:39.777" v="168" actId="20577"/>
        <pc:sldMkLst>
          <pc:docMk/>
          <pc:sldMk cId="1132040007" sldId="302"/>
        </pc:sldMkLst>
        <pc:spChg chg="mod">
          <ac:chgData name="濬澤" userId="e8b9fee4-4906-45f3-9dc4-f14c03e002fa" providerId="ADAL" clId="{9354F066-9873-4462-80D7-F5E53A75AC44}" dt="2022-09-15T02:21:05.508" v="160" actId="27636"/>
          <ac:spMkLst>
            <pc:docMk/>
            <pc:sldMk cId="1132040007" sldId="302"/>
            <ac:spMk id="2" creationId="{D17BBA7D-0119-4996-85D2-B4ED95F69BDE}"/>
          </ac:spMkLst>
        </pc:spChg>
        <pc:spChg chg="mod">
          <ac:chgData name="濬澤" userId="e8b9fee4-4906-45f3-9dc4-f14c03e002fa" providerId="ADAL" clId="{9354F066-9873-4462-80D7-F5E53A75AC44}" dt="2022-09-15T02:21:15.730" v="162" actId="404"/>
          <ac:spMkLst>
            <pc:docMk/>
            <pc:sldMk cId="1132040007" sldId="302"/>
            <ac:spMk id="3" creationId="{ECCFF147-D5B1-4365-B01C-E5A53394C5C6}"/>
          </ac:spMkLst>
        </pc:spChg>
        <pc:picChg chg="add mod">
          <ac:chgData name="濬澤" userId="e8b9fee4-4906-45f3-9dc4-f14c03e002fa" providerId="ADAL" clId="{9354F066-9873-4462-80D7-F5E53A75AC44}" dt="2022-09-15T02:21:27.272" v="166" actId="1076"/>
          <ac:picMkLst>
            <pc:docMk/>
            <pc:sldMk cId="1132040007" sldId="302"/>
            <ac:picMk id="4" creationId="{FF3B4CBF-6E1D-4516-95FE-06C81A84DEC1}"/>
          </ac:picMkLst>
        </pc:picChg>
      </pc:sldChg>
      <pc:sldChg chg="addSp modSp new mod modNotesTx">
        <pc:chgData name="濬澤" userId="e8b9fee4-4906-45f3-9dc4-f14c03e002fa" providerId="ADAL" clId="{9354F066-9873-4462-80D7-F5E53A75AC44}" dt="2022-09-15T02:22:12.166" v="181" actId="20577"/>
        <pc:sldMkLst>
          <pc:docMk/>
          <pc:sldMk cId="2118537023" sldId="303"/>
        </pc:sldMkLst>
        <pc:spChg chg="mod">
          <ac:chgData name="濬澤" userId="e8b9fee4-4906-45f3-9dc4-f14c03e002fa" providerId="ADAL" clId="{9354F066-9873-4462-80D7-F5E53A75AC44}" dt="2022-09-15T02:21:54.200" v="173" actId="27636"/>
          <ac:spMkLst>
            <pc:docMk/>
            <pc:sldMk cId="2118537023" sldId="303"/>
            <ac:spMk id="2" creationId="{DC14A0C9-E906-4DFB-9659-6A5904598EFE}"/>
          </ac:spMkLst>
        </pc:spChg>
        <pc:spChg chg="mod">
          <ac:chgData name="濬澤" userId="e8b9fee4-4906-45f3-9dc4-f14c03e002fa" providerId="ADAL" clId="{9354F066-9873-4462-80D7-F5E53A75AC44}" dt="2022-09-15T02:21:58.225" v="174"/>
          <ac:spMkLst>
            <pc:docMk/>
            <pc:sldMk cId="2118537023" sldId="303"/>
            <ac:spMk id="3" creationId="{D8C1D554-C1EA-4AE0-9115-A9A0AE81DF2D}"/>
          </ac:spMkLst>
        </pc:spChg>
        <pc:picChg chg="add mod">
          <ac:chgData name="濬澤" userId="e8b9fee4-4906-45f3-9dc4-f14c03e002fa" providerId="ADAL" clId="{9354F066-9873-4462-80D7-F5E53A75AC44}" dt="2022-09-15T02:22:07.294" v="179" actId="1076"/>
          <ac:picMkLst>
            <pc:docMk/>
            <pc:sldMk cId="2118537023" sldId="303"/>
            <ac:picMk id="4" creationId="{B1F3BEED-3B3E-47CC-8BDB-D7A3706EB3B1}"/>
          </ac:picMkLst>
        </pc:picChg>
      </pc:sldChg>
      <pc:sldChg chg="new del">
        <pc:chgData name="濬澤" userId="e8b9fee4-4906-45f3-9dc4-f14c03e002fa" providerId="ADAL" clId="{9354F066-9873-4462-80D7-F5E53A75AC44}" dt="2022-09-15T02:21:50.022" v="170" actId="680"/>
        <pc:sldMkLst>
          <pc:docMk/>
          <pc:sldMk cId="3818299353" sldId="303"/>
        </pc:sldMkLst>
      </pc:sldChg>
      <pc:sldChg chg="addSp delSp modSp new mod modNotesTx">
        <pc:chgData name="濬澤" userId="e8b9fee4-4906-45f3-9dc4-f14c03e002fa" providerId="ADAL" clId="{9354F066-9873-4462-80D7-F5E53A75AC44}" dt="2022-09-15T02:23:06.127" v="187" actId="20577"/>
        <pc:sldMkLst>
          <pc:docMk/>
          <pc:sldMk cId="2913500247" sldId="304"/>
        </pc:sldMkLst>
        <pc:spChg chg="mod">
          <ac:chgData name="濬澤" userId="e8b9fee4-4906-45f3-9dc4-f14c03e002fa" providerId="ADAL" clId="{9354F066-9873-4462-80D7-F5E53A75AC44}" dt="2022-09-15T02:22:53.435" v="184" actId="27636"/>
          <ac:spMkLst>
            <pc:docMk/>
            <pc:sldMk cId="2913500247" sldId="304"/>
            <ac:spMk id="2" creationId="{6CEF477E-A457-46A1-A31D-B870CCB34656}"/>
          </ac:spMkLst>
        </pc:spChg>
        <pc:spChg chg="del">
          <ac:chgData name="濬澤" userId="e8b9fee4-4906-45f3-9dc4-f14c03e002fa" providerId="ADAL" clId="{9354F066-9873-4462-80D7-F5E53A75AC44}" dt="2022-09-15T02:22:56.693" v="185"/>
          <ac:spMkLst>
            <pc:docMk/>
            <pc:sldMk cId="2913500247" sldId="304"/>
            <ac:spMk id="3" creationId="{5D897F33-7101-451C-B426-BC855E959494}"/>
          </ac:spMkLst>
        </pc:spChg>
        <pc:picChg chg="add mod">
          <ac:chgData name="濬澤" userId="e8b9fee4-4906-45f3-9dc4-f14c03e002fa" providerId="ADAL" clId="{9354F066-9873-4462-80D7-F5E53A75AC44}" dt="2022-09-15T02:22:56.693" v="185"/>
          <ac:picMkLst>
            <pc:docMk/>
            <pc:sldMk cId="2913500247" sldId="304"/>
            <ac:picMk id="4" creationId="{9EDDAD6F-C65B-4331-9330-69FDDEC0A928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3:38.242" v="193" actId="478"/>
        <pc:sldMkLst>
          <pc:docMk/>
          <pc:sldMk cId="4038127028" sldId="305"/>
        </pc:sldMkLst>
        <pc:spChg chg="mod">
          <ac:chgData name="濬澤" userId="e8b9fee4-4906-45f3-9dc4-f14c03e002fa" providerId="ADAL" clId="{9354F066-9873-4462-80D7-F5E53A75AC44}" dt="2022-09-15T02:23:18.963" v="190" actId="27636"/>
          <ac:spMkLst>
            <pc:docMk/>
            <pc:sldMk cId="4038127028" sldId="305"/>
            <ac:spMk id="2" creationId="{2FE57F9E-7161-408D-AD7B-74F293B67F0C}"/>
          </ac:spMkLst>
        </pc:spChg>
        <pc:spChg chg="del">
          <ac:chgData name="濬澤" userId="e8b9fee4-4906-45f3-9dc4-f14c03e002fa" providerId="ADAL" clId="{9354F066-9873-4462-80D7-F5E53A75AC44}" dt="2022-09-15T02:23:38.242" v="193" actId="478"/>
          <ac:spMkLst>
            <pc:docMk/>
            <pc:sldMk cId="4038127028" sldId="305"/>
            <ac:spMk id="3" creationId="{5BBD9750-942C-4AE3-B199-50A49A97A2A7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4" creationId="{DCB80FE8-07D9-4C0A-95D0-84B0AAB616DC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5" creationId="{AB8C6B05-E485-45CA-AC1E-E07A9DF1D6B4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6" creationId="{C35604A5-676D-4732-A2E2-647AE975021E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7" creationId="{F92D705C-3A98-4933-B8C9-4F7FFF10CC1B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8" creationId="{C6A8DEA7-8350-410D-B430-E753F0D4D17F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9" creationId="{F80FFEC7-6B2F-4994-B567-A54C2D7E6326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10" creationId="{0C5CFFC4-6798-4747-83AA-C3417AA55B80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11" creationId="{06A9DD78-D9BE-48DC-A72C-FB3A391E8A5B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12" creationId="{B2FD93EE-63B9-4150-85F9-86F9B6BD905F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32:21.045" v="308" actId="478"/>
        <pc:sldMkLst>
          <pc:docMk/>
          <pc:sldMk cId="3006371941" sldId="306"/>
        </pc:sldMkLst>
        <pc:spChg chg="mod">
          <ac:chgData name="濬澤" userId="e8b9fee4-4906-45f3-9dc4-f14c03e002fa" providerId="ADAL" clId="{9354F066-9873-4462-80D7-F5E53A75AC44}" dt="2022-09-15T02:23:50.818" v="196" actId="27636"/>
          <ac:spMkLst>
            <pc:docMk/>
            <pc:sldMk cId="3006371941" sldId="306"/>
            <ac:spMk id="2" creationId="{06614963-91A8-433D-BB57-4C39362FD489}"/>
          </ac:spMkLst>
        </pc:spChg>
        <pc:spChg chg="del">
          <ac:chgData name="濬澤" userId="e8b9fee4-4906-45f3-9dc4-f14c03e002fa" providerId="ADAL" clId="{9354F066-9873-4462-80D7-F5E53A75AC44}" dt="2022-09-15T02:32:21.045" v="308" actId="478"/>
          <ac:spMkLst>
            <pc:docMk/>
            <pc:sldMk cId="3006371941" sldId="306"/>
            <ac:spMk id="3" creationId="{F2A2C096-4185-4BC1-BD6E-1AB17107D4AA}"/>
          </ac:spMkLst>
        </pc:spChg>
        <pc:spChg chg="add mod">
          <ac:chgData name="濬澤" userId="e8b9fee4-4906-45f3-9dc4-f14c03e002fa" providerId="ADAL" clId="{9354F066-9873-4462-80D7-F5E53A75AC44}" dt="2022-09-15T02:32:19.031" v="307" actId="14100"/>
          <ac:spMkLst>
            <pc:docMk/>
            <pc:sldMk cId="3006371941" sldId="306"/>
            <ac:spMk id="6" creationId="{223CEA60-21EA-4EA2-97E6-878616FF4D93}"/>
          </ac:spMkLst>
        </pc:spChg>
        <pc:picChg chg="add mod">
          <ac:chgData name="濬澤" userId="e8b9fee4-4906-45f3-9dc4-f14c03e002fa" providerId="ADAL" clId="{9354F066-9873-4462-80D7-F5E53A75AC44}" dt="2022-09-15T02:24:19.978" v="202" actId="14100"/>
          <ac:picMkLst>
            <pc:docMk/>
            <pc:sldMk cId="3006371941" sldId="306"/>
            <ac:picMk id="4" creationId="{A14F379D-D85B-4CD9-98F9-D6C333BD6F1D}"/>
          </ac:picMkLst>
        </pc:picChg>
        <pc:picChg chg="add mod">
          <ac:chgData name="濬澤" userId="e8b9fee4-4906-45f3-9dc4-f14c03e002fa" providerId="ADAL" clId="{9354F066-9873-4462-80D7-F5E53A75AC44}" dt="2022-09-15T02:24:23.332" v="203" actId="1076"/>
          <ac:picMkLst>
            <pc:docMk/>
            <pc:sldMk cId="3006371941" sldId="306"/>
            <ac:picMk id="5" creationId="{4C5218B9-DFBF-4C05-8DA1-6F1AD8F19243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4:53.391" v="209" actId="478"/>
        <pc:sldMkLst>
          <pc:docMk/>
          <pc:sldMk cId="2491060738" sldId="307"/>
        </pc:sldMkLst>
        <pc:spChg chg="mod">
          <ac:chgData name="濬澤" userId="e8b9fee4-4906-45f3-9dc4-f14c03e002fa" providerId="ADAL" clId="{9354F066-9873-4462-80D7-F5E53A75AC44}" dt="2022-09-15T02:24:41.037" v="206" actId="27636"/>
          <ac:spMkLst>
            <pc:docMk/>
            <pc:sldMk cId="2491060738" sldId="307"/>
            <ac:spMk id="2" creationId="{7750457F-C21A-4B3B-83A6-D58CF1204E0B}"/>
          </ac:spMkLst>
        </pc:spChg>
        <pc:spChg chg="del">
          <ac:chgData name="濬澤" userId="e8b9fee4-4906-45f3-9dc4-f14c03e002fa" providerId="ADAL" clId="{9354F066-9873-4462-80D7-F5E53A75AC44}" dt="2022-09-15T02:24:53.391" v="209" actId="478"/>
          <ac:spMkLst>
            <pc:docMk/>
            <pc:sldMk cId="2491060738" sldId="307"/>
            <ac:spMk id="3" creationId="{56DA98C5-15CC-41D1-BFD9-6ABA6D47CB65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4" creationId="{0993A214-016A-4781-BF71-CDDB2CD7AD09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5" creationId="{B2C8CF61-1D5B-4979-B33C-FFFC48379199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6" creationId="{53133B1C-CC4F-4B4E-9FA8-8F93D4F9D53C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7" creationId="{F397C3F4-E012-427C-A7C0-BEA622E28781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8" creationId="{E9898856-C811-41AC-A3BD-5E4844354B46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9" creationId="{27B2BFA9-1F51-4819-A667-7827AF319D06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0" creationId="{0264E73A-F711-44AD-9813-FD1081CE01BD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1" creationId="{C3AE5F86-F586-4B2D-B253-E122DDD3815F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2" creationId="{A8AAED84-B725-407E-AADB-9EFB95B7A552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3" creationId="{9DC74504-9202-4031-A3EC-2C479560547E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4" creationId="{7528D137-DCFE-4A1E-A399-EC6F9567517A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31:39.867" v="300" actId="1035"/>
        <pc:sldMkLst>
          <pc:docMk/>
          <pc:sldMk cId="1446840651" sldId="308"/>
        </pc:sldMkLst>
        <pc:spChg chg="mod">
          <ac:chgData name="濬澤" userId="e8b9fee4-4906-45f3-9dc4-f14c03e002fa" providerId="ADAL" clId="{9354F066-9873-4462-80D7-F5E53A75AC44}" dt="2022-09-15T02:25:17.666" v="212" actId="27636"/>
          <ac:spMkLst>
            <pc:docMk/>
            <pc:sldMk cId="1446840651" sldId="308"/>
            <ac:spMk id="2" creationId="{B0616BCD-68CB-4576-8429-E4CB539D692B}"/>
          </ac:spMkLst>
        </pc:spChg>
        <pc:spChg chg="del">
          <ac:chgData name="濬澤" userId="e8b9fee4-4906-45f3-9dc4-f14c03e002fa" providerId="ADAL" clId="{9354F066-9873-4462-80D7-F5E53A75AC44}" dt="2022-09-15T02:25:30.441" v="217" actId="478"/>
          <ac:spMkLst>
            <pc:docMk/>
            <pc:sldMk cId="1446840651" sldId="308"/>
            <ac:spMk id="3" creationId="{5EB50113-9758-4CC3-81E4-17F7E69CC9E7}"/>
          </ac:spMkLst>
        </pc:spChg>
        <pc:spChg chg="add mod">
          <ac:chgData name="濬澤" userId="e8b9fee4-4906-45f3-9dc4-f14c03e002fa" providerId="ADAL" clId="{9354F066-9873-4462-80D7-F5E53A75AC44}" dt="2022-09-15T02:31:39.867" v="300" actId="1035"/>
          <ac:spMkLst>
            <pc:docMk/>
            <pc:sldMk cId="1446840651" sldId="308"/>
            <ac:spMk id="6" creationId="{70BADD63-C742-4992-B759-CA165BE98AFC}"/>
          </ac:spMkLst>
        </pc:spChg>
        <pc:picChg chg="add mod">
          <ac:chgData name="濬澤" userId="e8b9fee4-4906-45f3-9dc4-f14c03e002fa" providerId="ADAL" clId="{9354F066-9873-4462-80D7-F5E53A75AC44}" dt="2022-09-15T02:25:28.479" v="216" actId="14100"/>
          <ac:picMkLst>
            <pc:docMk/>
            <pc:sldMk cId="1446840651" sldId="308"/>
            <ac:picMk id="4" creationId="{F5E640F5-CBEB-42E7-8A01-AC2427AAE503}"/>
          </ac:picMkLst>
        </pc:picChg>
        <pc:picChg chg="add mod">
          <ac:chgData name="濬澤" userId="e8b9fee4-4906-45f3-9dc4-f14c03e002fa" providerId="ADAL" clId="{9354F066-9873-4462-80D7-F5E53A75AC44}" dt="2022-09-15T02:25:33.154" v="218" actId="1076"/>
          <ac:picMkLst>
            <pc:docMk/>
            <pc:sldMk cId="1446840651" sldId="308"/>
            <ac:picMk id="5" creationId="{BC6994DA-45D0-4CEA-8AED-E9BB2A84F2D1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31:56.477" v="304" actId="1076"/>
        <pc:sldMkLst>
          <pc:docMk/>
          <pc:sldMk cId="3273725074" sldId="309"/>
        </pc:sldMkLst>
        <pc:spChg chg="mod">
          <ac:chgData name="濬澤" userId="e8b9fee4-4906-45f3-9dc4-f14c03e002fa" providerId="ADAL" clId="{9354F066-9873-4462-80D7-F5E53A75AC44}" dt="2022-09-15T02:25:46.699" v="221" actId="27636"/>
          <ac:spMkLst>
            <pc:docMk/>
            <pc:sldMk cId="3273725074" sldId="309"/>
            <ac:spMk id="2" creationId="{798D4255-0EF0-46E7-BD71-F8BD08ADEF1D}"/>
          </ac:spMkLst>
        </pc:spChg>
        <pc:spChg chg="del">
          <ac:chgData name="濬澤" userId="e8b9fee4-4906-45f3-9dc4-f14c03e002fa" providerId="ADAL" clId="{9354F066-9873-4462-80D7-F5E53A75AC44}" dt="2022-09-15T02:25:57.701" v="226" actId="478"/>
          <ac:spMkLst>
            <pc:docMk/>
            <pc:sldMk cId="3273725074" sldId="309"/>
            <ac:spMk id="3" creationId="{CA2BAEC4-245F-4B26-B7BF-69C7AADC0DDA}"/>
          </ac:spMkLst>
        </pc:spChg>
        <pc:spChg chg="add mod">
          <ac:chgData name="濬澤" userId="e8b9fee4-4906-45f3-9dc4-f14c03e002fa" providerId="ADAL" clId="{9354F066-9873-4462-80D7-F5E53A75AC44}" dt="2022-09-15T02:31:51.557" v="303" actId="14100"/>
          <ac:spMkLst>
            <pc:docMk/>
            <pc:sldMk cId="3273725074" sldId="309"/>
            <ac:spMk id="6" creationId="{B149D57B-767A-4D6A-A902-25F2C2B60436}"/>
          </ac:spMkLst>
        </pc:spChg>
        <pc:picChg chg="add mod">
          <ac:chgData name="濬澤" userId="e8b9fee4-4906-45f3-9dc4-f14c03e002fa" providerId="ADAL" clId="{9354F066-9873-4462-80D7-F5E53A75AC44}" dt="2022-09-15T02:25:54.012" v="224" actId="14100"/>
          <ac:picMkLst>
            <pc:docMk/>
            <pc:sldMk cId="3273725074" sldId="309"/>
            <ac:picMk id="4" creationId="{4EF2B685-C76E-4FE8-8C1C-654279BE9716}"/>
          </ac:picMkLst>
        </pc:picChg>
        <pc:picChg chg="add mod">
          <ac:chgData name="濬澤" userId="e8b9fee4-4906-45f3-9dc4-f14c03e002fa" providerId="ADAL" clId="{9354F066-9873-4462-80D7-F5E53A75AC44}" dt="2022-09-15T02:31:56.477" v="304" actId="1076"/>
          <ac:picMkLst>
            <pc:docMk/>
            <pc:sldMk cId="3273725074" sldId="309"/>
            <ac:picMk id="5" creationId="{CFFA8EF1-920F-4176-B7DA-34E1537D01E3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7:53.835" v="230"/>
        <pc:sldMkLst>
          <pc:docMk/>
          <pc:sldMk cId="3850724157" sldId="310"/>
        </pc:sldMkLst>
        <pc:spChg chg="mod">
          <ac:chgData name="濬澤" userId="e8b9fee4-4906-45f3-9dc4-f14c03e002fa" providerId="ADAL" clId="{9354F066-9873-4462-80D7-F5E53A75AC44}" dt="2022-09-15T02:27:48.614" v="229" actId="27636"/>
          <ac:spMkLst>
            <pc:docMk/>
            <pc:sldMk cId="3850724157" sldId="310"/>
            <ac:spMk id="2" creationId="{6DCB2D41-EAA5-44C5-8603-31F1FA683834}"/>
          </ac:spMkLst>
        </pc:spChg>
        <pc:spChg chg="del">
          <ac:chgData name="濬澤" userId="e8b9fee4-4906-45f3-9dc4-f14c03e002fa" providerId="ADAL" clId="{9354F066-9873-4462-80D7-F5E53A75AC44}" dt="2022-09-15T02:27:53.835" v="230"/>
          <ac:spMkLst>
            <pc:docMk/>
            <pc:sldMk cId="3850724157" sldId="310"/>
            <ac:spMk id="3" creationId="{42B455E8-61BC-47BB-9C4B-1EBABA10FDF5}"/>
          </ac:spMkLst>
        </pc:spChg>
        <pc:picChg chg="add mod">
          <ac:chgData name="濬澤" userId="e8b9fee4-4906-45f3-9dc4-f14c03e002fa" providerId="ADAL" clId="{9354F066-9873-4462-80D7-F5E53A75AC44}" dt="2022-09-15T02:27:53.835" v="230"/>
          <ac:picMkLst>
            <pc:docMk/>
            <pc:sldMk cId="3850724157" sldId="310"/>
            <ac:picMk id="4" creationId="{F744E866-629E-408E-9D69-9B170AF28E4B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8:17.798" v="236" actId="478"/>
        <pc:sldMkLst>
          <pc:docMk/>
          <pc:sldMk cId="4027744031" sldId="311"/>
        </pc:sldMkLst>
        <pc:spChg chg="mod">
          <ac:chgData name="濬澤" userId="e8b9fee4-4906-45f3-9dc4-f14c03e002fa" providerId="ADAL" clId="{9354F066-9873-4462-80D7-F5E53A75AC44}" dt="2022-09-15T02:28:03.380" v="233" actId="27636"/>
          <ac:spMkLst>
            <pc:docMk/>
            <pc:sldMk cId="4027744031" sldId="311"/>
            <ac:spMk id="2" creationId="{B8386E41-4754-4A7A-95BB-E19DFF58ABAB}"/>
          </ac:spMkLst>
        </pc:spChg>
        <pc:spChg chg="del">
          <ac:chgData name="濬澤" userId="e8b9fee4-4906-45f3-9dc4-f14c03e002fa" providerId="ADAL" clId="{9354F066-9873-4462-80D7-F5E53A75AC44}" dt="2022-09-15T02:28:17.798" v="236" actId="478"/>
          <ac:spMkLst>
            <pc:docMk/>
            <pc:sldMk cId="4027744031" sldId="311"/>
            <ac:spMk id="3" creationId="{28BF4B74-646B-4031-9664-F73E8912981B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4" creationId="{1C86F854-FAA0-4DD2-93BA-49DB0D5D1F0D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5" creationId="{900FF778-B00C-4B1D-A07B-10861A583FFE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6" creationId="{25FC4BE2-E8B2-40BB-99D4-191B4D483DBA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7" creationId="{51E4A124-9917-44CD-87E4-09EF25546719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8" creationId="{98352768-9BF1-48E5-AEB0-BAC8EEC12764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9" creationId="{AE48ACE5-4CAA-4105-B3E3-7D6670911867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10" creationId="{93EA2D39-89C5-482C-AC68-E1762982C9FD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11" creationId="{4E8CDAAA-EF49-477E-850A-7291F3B519A0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12" creationId="{9D9D7606-9959-4274-9B0F-F9A0F202BFE1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31:21.721" v="293" actId="1076"/>
        <pc:sldMkLst>
          <pc:docMk/>
          <pc:sldMk cId="284352678" sldId="312"/>
        </pc:sldMkLst>
        <pc:spChg chg="mod">
          <ac:chgData name="濬澤" userId="e8b9fee4-4906-45f3-9dc4-f14c03e002fa" providerId="ADAL" clId="{9354F066-9873-4462-80D7-F5E53A75AC44}" dt="2022-09-15T02:28:28.124" v="239" actId="27636"/>
          <ac:spMkLst>
            <pc:docMk/>
            <pc:sldMk cId="284352678" sldId="312"/>
            <ac:spMk id="2" creationId="{91B4B041-1AFB-4A28-97E9-492319DD58E7}"/>
          </ac:spMkLst>
        </pc:spChg>
        <pc:spChg chg="del">
          <ac:chgData name="濬澤" userId="e8b9fee4-4906-45f3-9dc4-f14c03e002fa" providerId="ADAL" clId="{9354F066-9873-4462-80D7-F5E53A75AC44}" dt="2022-09-15T02:28:39.595" v="243" actId="478"/>
          <ac:spMkLst>
            <pc:docMk/>
            <pc:sldMk cId="284352678" sldId="312"/>
            <ac:spMk id="3" creationId="{DF775757-A8E2-456A-B495-A6334C0DC0D5}"/>
          </ac:spMkLst>
        </pc:spChg>
        <pc:spChg chg="add mod">
          <ac:chgData name="濬澤" userId="e8b9fee4-4906-45f3-9dc4-f14c03e002fa" providerId="ADAL" clId="{9354F066-9873-4462-80D7-F5E53A75AC44}" dt="2022-09-15T02:31:21.721" v="293" actId="1076"/>
          <ac:spMkLst>
            <pc:docMk/>
            <pc:sldMk cId="284352678" sldId="312"/>
            <ac:spMk id="8" creationId="{C104F797-FCF5-4AC7-B7EE-4908B4B7B06B}"/>
          </ac:spMkLst>
        </pc:spChg>
        <pc:spChg chg="add mod">
          <ac:chgData name="濬澤" userId="e8b9fee4-4906-45f3-9dc4-f14c03e002fa" providerId="ADAL" clId="{9354F066-9873-4462-80D7-F5E53A75AC44}" dt="2022-09-15T02:31:14.490" v="292" actId="14100"/>
          <ac:spMkLst>
            <pc:docMk/>
            <pc:sldMk cId="284352678" sldId="312"/>
            <ac:spMk id="10" creationId="{191426F7-03A6-4AB1-A1BE-C24E58C73043}"/>
          </ac:spMkLst>
        </pc:spChg>
        <pc:picChg chg="add del mod">
          <ac:chgData name="濬澤" userId="e8b9fee4-4906-45f3-9dc4-f14c03e002fa" providerId="ADAL" clId="{9354F066-9873-4462-80D7-F5E53A75AC44}" dt="2022-09-15T02:30:55.777" v="284" actId="478"/>
          <ac:picMkLst>
            <pc:docMk/>
            <pc:sldMk cId="284352678" sldId="312"/>
            <ac:picMk id="4" creationId="{11668239-D3FE-4F4B-AD40-4999B9526BE9}"/>
          </ac:picMkLst>
        </pc:picChg>
        <pc:picChg chg="add del mod">
          <ac:chgData name="濬澤" userId="e8b9fee4-4906-45f3-9dc4-f14c03e002fa" providerId="ADAL" clId="{9354F066-9873-4462-80D7-F5E53A75AC44}" dt="2022-09-15T02:28:50.138" v="246" actId="478"/>
          <ac:picMkLst>
            <pc:docMk/>
            <pc:sldMk cId="284352678" sldId="312"/>
            <ac:picMk id="5" creationId="{CCF6903C-5DAB-43AA-B9AB-82AB85219FA6}"/>
          </ac:picMkLst>
        </pc:picChg>
        <pc:picChg chg="add del mod">
          <ac:chgData name="濬澤" userId="e8b9fee4-4906-45f3-9dc4-f14c03e002fa" providerId="ADAL" clId="{9354F066-9873-4462-80D7-F5E53A75AC44}" dt="2022-09-15T02:30:56.251" v="285" actId="478"/>
          <ac:picMkLst>
            <pc:docMk/>
            <pc:sldMk cId="284352678" sldId="312"/>
            <ac:picMk id="6" creationId="{E6E44848-85A7-4ECF-B916-565F0E0B547B}"/>
          </ac:picMkLst>
        </pc:picChg>
        <pc:picChg chg="add mod">
          <ac:chgData name="濬澤" userId="e8b9fee4-4906-45f3-9dc4-f14c03e002fa" providerId="ADAL" clId="{9354F066-9873-4462-80D7-F5E53A75AC44}" dt="2022-09-15T02:31:03.524" v="289" actId="1076"/>
          <ac:picMkLst>
            <pc:docMk/>
            <pc:sldMk cId="284352678" sldId="312"/>
            <ac:picMk id="7" creationId="{9B97AD79-D823-4C0A-AC84-94FCFD15D696}"/>
          </ac:picMkLst>
        </pc:picChg>
        <pc:picChg chg="add mod">
          <ac:chgData name="濬澤" userId="e8b9fee4-4906-45f3-9dc4-f14c03e002fa" providerId="ADAL" clId="{9354F066-9873-4462-80D7-F5E53A75AC44}" dt="2022-09-15T02:31:03.524" v="289" actId="1076"/>
          <ac:picMkLst>
            <pc:docMk/>
            <pc:sldMk cId="284352678" sldId="312"/>
            <ac:picMk id="9" creationId="{07A5CFA0-23AC-461D-B546-8FD0194C7618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9:34.900" v="254" actId="478"/>
        <pc:sldMkLst>
          <pc:docMk/>
          <pc:sldMk cId="725090994" sldId="313"/>
        </pc:sldMkLst>
        <pc:spChg chg="mod">
          <ac:chgData name="濬澤" userId="e8b9fee4-4906-45f3-9dc4-f14c03e002fa" providerId="ADAL" clId="{9354F066-9873-4462-80D7-F5E53A75AC44}" dt="2022-09-15T02:29:19.410" v="251" actId="27636"/>
          <ac:spMkLst>
            <pc:docMk/>
            <pc:sldMk cId="725090994" sldId="313"/>
            <ac:spMk id="2" creationId="{92B189F9-0261-4E21-B98F-5843FA4DB53F}"/>
          </ac:spMkLst>
        </pc:spChg>
        <pc:spChg chg="del">
          <ac:chgData name="濬澤" userId="e8b9fee4-4906-45f3-9dc4-f14c03e002fa" providerId="ADAL" clId="{9354F066-9873-4462-80D7-F5E53A75AC44}" dt="2022-09-15T02:29:34.900" v="254" actId="478"/>
          <ac:spMkLst>
            <pc:docMk/>
            <pc:sldMk cId="725090994" sldId="313"/>
            <ac:spMk id="3" creationId="{BB961D1B-F78F-4292-9EFF-F4594E7A2E4E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4" creationId="{101C80F3-773C-4210-BCA5-A37BA1FCC760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5" creationId="{ED0038AB-39B3-4AAF-8BAD-0B34F4704541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6" creationId="{4E18E66C-92D6-4C8F-9DCA-08A7A0D90C49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7" creationId="{25F29F78-87A6-456F-A998-843C229201A0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8" creationId="{A17DDFC5-4C63-4F1E-98CD-EC62D488D43B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9" creationId="{77A3FF80-5164-4EF7-8E26-9C2777D0ADD6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0" creationId="{A5030615-F041-4CD9-B810-5FD2467D668E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1" creationId="{6A41DE18-1A7E-4262-9A35-62D263B778A8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2" creationId="{9093372E-0ECE-4640-AFA7-AAEB88DB0D80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3" creationId="{9138B1B8-0EF4-4FE1-B456-A4BAED064633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4" creationId="{5E531595-BBCA-4328-BA6B-25EB72FA3397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30:40.178" v="283" actId="1038"/>
        <pc:sldMkLst>
          <pc:docMk/>
          <pc:sldMk cId="364825757" sldId="314"/>
        </pc:sldMkLst>
        <pc:spChg chg="mod">
          <ac:chgData name="濬澤" userId="e8b9fee4-4906-45f3-9dc4-f14c03e002fa" providerId="ADAL" clId="{9354F066-9873-4462-80D7-F5E53A75AC44}" dt="2022-09-15T02:29:46.584" v="257" actId="27636"/>
          <ac:spMkLst>
            <pc:docMk/>
            <pc:sldMk cId="364825757" sldId="314"/>
            <ac:spMk id="2" creationId="{A1571714-7B70-471E-A213-3D86E3017829}"/>
          </ac:spMkLst>
        </pc:spChg>
        <pc:spChg chg="del">
          <ac:chgData name="濬澤" userId="e8b9fee4-4906-45f3-9dc4-f14c03e002fa" providerId="ADAL" clId="{9354F066-9873-4462-80D7-F5E53A75AC44}" dt="2022-09-15T02:29:59.975" v="262" actId="478"/>
          <ac:spMkLst>
            <pc:docMk/>
            <pc:sldMk cId="364825757" sldId="314"/>
            <ac:spMk id="3" creationId="{F0D0A737-DCE9-441C-89DF-DE4CE1F465CA}"/>
          </ac:spMkLst>
        </pc:spChg>
        <pc:spChg chg="add mod">
          <ac:chgData name="濬澤" userId="e8b9fee4-4906-45f3-9dc4-f14c03e002fa" providerId="ADAL" clId="{9354F066-9873-4462-80D7-F5E53A75AC44}" dt="2022-09-15T02:30:40.178" v="283" actId="1038"/>
          <ac:spMkLst>
            <pc:docMk/>
            <pc:sldMk cId="364825757" sldId="314"/>
            <ac:spMk id="6" creationId="{F95CF22B-7230-45B0-80AE-235EE8047759}"/>
          </ac:spMkLst>
        </pc:spChg>
        <pc:picChg chg="add mod">
          <ac:chgData name="濬澤" userId="e8b9fee4-4906-45f3-9dc4-f14c03e002fa" providerId="ADAL" clId="{9354F066-9873-4462-80D7-F5E53A75AC44}" dt="2022-09-15T02:29:57.234" v="261" actId="1076"/>
          <ac:picMkLst>
            <pc:docMk/>
            <pc:sldMk cId="364825757" sldId="314"/>
            <ac:picMk id="4" creationId="{6CAA7E2D-9A9A-4287-81A6-E9B85899A18A}"/>
          </ac:picMkLst>
        </pc:picChg>
        <pc:picChg chg="add mod">
          <ac:chgData name="濬澤" userId="e8b9fee4-4906-45f3-9dc4-f14c03e002fa" providerId="ADAL" clId="{9354F066-9873-4462-80D7-F5E53A75AC44}" dt="2022-09-15T02:30:01.588" v="263" actId="1076"/>
          <ac:picMkLst>
            <pc:docMk/>
            <pc:sldMk cId="364825757" sldId="314"/>
            <ac:picMk id="5" creationId="{D8108B8D-94E6-4638-A563-A80284202A75}"/>
          </ac:picMkLst>
        </pc:picChg>
      </pc:sldChg>
      <pc:sldChg chg="addSp delSp modSp add mod">
        <pc:chgData name="濬澤" userId="e8b9fee4-4906-45f3-9dc4-f14c03e002fa" providerId="ADAL" clId="{9354F066-9873-4462-80D7-F5E53A75AC44}" dt="2022-09-15T02:30:25.602" v="272" actId="1076"/>
        <pc:sldMkLst>
          <pc:docMk/>
          <pc:sldMk cId="2810846344" sldId="315"/>
        </pc:sldMkLst>
        <pc:spChg chg="del">
          <ac:chgData name="濬澤" userId="e8b9fee4-4906-45f3-9dc4-f14c03e002fa" providerId="ADAL" clId="{9354F066-9873-4462-80D7-F5E53A75AC44}" dt="2022-09-15T02:30:11.538" v="266" actId="478"/>
          <ac:spMkLst>
            <pc:docMk/>
            <pc:sldMk cId="2810846344" sldId="315"/>
            <ac:spMk id="3" creationId="{F0D0A737-DCE9-441C-89DF-DE4CE1F465CA}"/>
          </ac:spMkLst>
        </pc:spChg>
        <pc:spChg chg="add mod">
          <ac:chgData name="濬澤" userId="e8b9fee4-4906-45f3-9dc4-f14c03e002fa" providerId="ADAL" clId="{9354F066-9873-4462-80D7-F5E53A75AC44}" dt="2022-09-15T02:30:25.602" v="272" actId="1076"/>
          <ac:spMkLst>
            <pc:docMk/>
            <pc:sldMk cId="2810846344" sldId="315"/>
            <ac:spMk id="7" creationId="{43F99A4A-D8C7-41A7-A4F0-2383BFBC8AA2}"/>
          </ac:spMkLst>
        </pc:spChg>
        <pc:picChg chg="add del mod">
          <ac:chgData name="濬澤" userId="e8b9fee4-4906-45f3-9dc4-f14c03e002fa" providerId="ADAL" clId="{9354F066-9873-4462-80D7-F5E53A75AC44}" dt="2022-09-15T02:30:21.084" v="269" actId="478"/>
          <ac:picMkLst>
            <pc:docMk/>
            <pc:sldMk cId="2810846344" sldId="315"/>
            <ac:picMk id="4" creationId="{C46F975A-62E7-4972-9084-31C07DEA1E27}"/>
          </ac:picMkLst>
        </pc:picChg>
        <pc:picChg chg="add del mod">
          <ac:chgData name="濬澤" userId="e8b9fee4-4906-45f3-9dc4-f14c03e002fa" providerId="ADAL" clId="{9354F066-9873-4462-80D7-F5E53A75AC44}" dt="2022-09-15T02:30:21.725" v="270" actId="478"/>
          <ac:picMkLst>
            <pc:docMk/>
            <pc:sldMk cId="2810846344" sldId="315"/>
            <ac:picMk id="5" creationId="{FBEF70C1-EF30-4095-BEFC-108099883071}"/>
          </ac:picMkLst>
        </pc:picChg>
        <pc:picChg chg="add mod">
          <ac:chgData name="濬澤" userId="e8b9fee4-4906-45f3-9dc4-f14c03e002fa" providerId="ADAL" clId="{9354F066-9873-4462-80D7-F5E53A75AC44}" dt="2022-09-15T02:30:25.602" v="272" actId="1076"/>
          <ac:picMkLst>
            <pc:docMk/>
            <pc:sldMk cId="2810846344" sldId="315"/>
            <ac:picMk id="6" creationId="{6373F8F3-97E7-4997-AF15-BDE7EDA0B7CF}"/>
          </ac:picMkLst>
        </pc:picChg>
        <pc:picChg chg="add mod">
          <ac:chgData name="濬澤" userId="e8b9fee4-4906-45f3-9dc4-f14c03e002fa" providerId="ADAL" clId="{9354F066-9873-4462-80D7-F5E53A75AC44}" dt="2022-09-15T02:30:25.602" v="272" actId="1076"/>
          <ac:picMkLst>
            <pc:docMk/>
            <pc:sldMk cId="2810846344" sldId="315"/>
            <ac:picMk id="8" creationId="{00BCABC8-BC1B-496F-8946-366A253515A4}"/>
          </ac:picMkLst>
        </pc:picChg>
      </pc:sldChg>
      <pc:sldChg chg="addSp delSp modSp add mod">
        <pc:chgData name="濬澤" userId="e8b9fee4-4906-45f3-9dc4-f14c03e002fa" providerId="ADAL" clId="{9354F066-9873-4462-80D7-F5E53A75AC44}" dt="2022-09-15T02:32:47.262" v="311" actId="478"/>
        <pc:sldMkLst>
          <pc:docMk/>
          <pc:sldMk cId="3668778185" sldId="316"/>
        </pc:sldMkLst>
        <pc:spChg chg="del">
          <ac:chgData name="濬澤" userId="e8b9fee4-4906-45f3-9dc4-f14c03e002fa" providerId="ADAL" clId="{9354F066-9873-4462-80D7-F5E53A75AC44}" dt="2022-09-15T02:32:47.262" v="311" actId="478"/>
          <ac:spMkLst>
            <pc:docMk/>
            <pc:sldMk cId="3668778185" sldId="316"/>
            <ac:spMk id="3" creationId="{F0D0A737-DCE9-441C-89DF-DE4CE1F465CA}"/>
          </ac:spMkLst>
        </pc:spChg>
        <pc:spChg chg="add mod">
          <ac:chgData name="濬澤" userId="e8b9fee4-4906-45f3-9dc4-f14c03e002fa" providerId="ADAL" clId="{9354F066-9873-4462-80D7-F5E53A75AC44}" dt="2022-09-15T02:32:45.411" v="310" actId="1076"/>
          <ac:spMkLst>
            <pc:docMk/>
            <pc:sldMk cId="3668778185" sldId="316"/>
            <ac:spMk id="5" creationId="{4EC1EC56-53BF-4771-971A-4F2C04F8363C}"/>
          </ac:spMkLst>
        </pc:spChg>
        <pc:spChg chg="add mod">
          <ac:chgData name="濬澤" userId="e8b9fee4-4906-45f3-9dc4-f14c03e002fa" providerId="ADAL" clId="{9354F066-9873-4462-80D7-F5E53A75AC44}" dt="2022-09-15T02:32:45.411" v="310" actId="1076"/>
          <ac:spMkLst>
            <pc:docMk/>
            <pc:sldMk cId="3668778185" sldId="316"/>
            <ac:spMk id="6" creationId="{169D2B7B-21DC-4C0B-9F0C-FC79E8E6338E}"/>
          </ac:spMkLst>
        </pc:spChg>
        <pc:picChg chg="add mod">
          <ac:chgData name="濬澤" userId="e8b9fee4-4906-45f3-9dc4-f14c03e002fa" providerId="ADAL" clId="{9354F066-9873-4462-80D7-F5E53A75AC44}" dt="2022-09-15T02:32:45.411" v="310" actId="1076"/>
          <ac:picMkLst>
            <pc:docMk/>
            <pc:sldMk cId="3668778185" sldId="316"/>
            <ac:picMk id="4" creationId="{9AD1D855-CD12-4D86-9C94-2DCE57D04E06}"/>
          </ac:picMkLst>
        </pc:picChg>
      </pc:sldChg>
    </pc:docChg>
  </pc:docChgLst>
  <pc:docChgLst>
    <pc:chgData name="濬澤" userId="e8b9fee4-4906-45f3-9dc4-f14c03e002fa" providerId="ADAL" clId="{147C052F-4C14-41D7-BE9F-8494C2BA7A9E}"/>
    <pc:docChg chg="undo custSel addSld delSld modSld">
      <pc:chgData name="濬澤" userId="e8b9fee4-4906-45f3-9dc4-f14c03e002fa" providerId="ADAL" clId="{147C052F-4C14-41D7-BE9F-8494C2BA7A9E}" dt="2022-11-12T05:52:18.686" v="353"/>
      <pc:docMkLst>
        <pc:docMk/>
      </pc:docMkLst>
      <pc:sldChg chg="modSp mod">
        <pc:chgData name="濬澤" userId="e8b9fee4-4906-45f3-9dc4-f14c03e002fa" providerId="ADAL" clId="{147C052F-4C14-41D7-BE9F-8494C2BA7A9E}" dt="2022-11-12T05:42:49.892" v="186" actId="20577"/>
        <pc:sldMkLst>
          <pc:docMk/>
          <pc:sldMk cId="1363655715" sldId="258"/>
        </pc:sldMkLst>
        <pc:spChg chg="mod">
          <ac:chgData name="濬澤" userId="e8b9fee4-4906-45f3-9dc4-f14c03e002fa" providerId="ADAL" clId="{147C052F-4C14-41D7-BE9F-8494C2BA7A9E}" dt="2022-11-12T05:42:43.444" v="182" actId="20577"/>
          <ac:spMkLst>
            <pc:docMk/>
            <pc:sldMk cId="1363655715" sldId="258"/>
            <ac:spMk id="10" creationId="{19572B81-7BF1-4B85-9B8E-0FC714B9FDDF}"/>
          </ac:spMkLst>
        </pc:spChg>
        <pc:spChg chg="mod">
          <ac:chgData name="濬澤" userId="e8b9fee4-4906-45f3-9dc4-f14c03e002fa" providerId="ADAL" clId="{147C052F-4C14-41D7-BE9F-8494C2BA7A9E}" dt="2022-11-12T05:42:49.892" v="186" actId="20577"/>
          <ac:spMkLst>
            <pc:docMk/>
            <pc:sldMk cId="1363655715" sldId="258"/>
            <ac:spMk id="13" creationId="{46A8534B-F9C5-401F-B97C-CF4E6D04E09B}"/>
          </ac:spMkLst>
        </pc:spChg>
      </pc:sldChg>
      <pc:sldChg chg="modSp mod modNotesTx">
        <pc:chgData name="濬澤" userId="e8b9fee4-4906-45f3-9dc4-f14c03e002fa" providerId="ADAL" clId="{147C052F-4C14-41D7-BE9F-8494C2BA7A9E}" dt="2022-11-12T05:43:40.533" v="191" actId="6549"/>
        <pc:sldMkLst>
          <pc:docMk/>
          <pc:sldMk cId="2397634529" sldId="259"/>
        </pc:sldMkLst>
        <pc:spChg chg="mod">
          <ac:chgData name="濬澤" userId="e8b9fee4-4906-45f3-9dc4-f14c03e002fa" providerId="ADAL" clId="{147C052F-4C14-41D7-BE9F-8494C2BA7A9E}" dt="2022-11-12T05:43:02.756" v="188"/>
          <ac:spMkLst>
            <pc:docMk/>
            <pc:sldMk cId="2397634529" sldId="259"/>
            <ac:spMk id="5" creationId="{79872AA7-0CE8-4E5D-96A7-C2F144EEFC1B}"/>
          </ac:spMkLst>
        </pc:spChg>
      </pc:sldChg>
      <pc:sldChg chg="modSp del mod modShow modNotesTx">
        <pc:chgData name="濬澤" userId="e8b9fee4-4906-45f3-9dc4-f14c03e002fa" providerId="ADAL" clId="{147C052F-4C14-41D7-BE9F-8494C2BA7A9E}" dt="2022-11-12T05:43:53.235" v="192" actId="47"/>
        <pc:sldMkLst>
          <pc:docMk/>
          <pc:sldMk cId="1404882607" sldId="288"/>
        </pc:sldMkLst>
        <pc:spChg chg="mod">
          <ac:chgData name="濬澤" userId="e8b9fee4-4906-45f3-9dc4-f14c03e002fa" providerId="ADAL" clId="{147C052F-4C14-41D7-BE9F-8494C2BA7A9E}" dt="2022-10-30T12:40:30.099" v="7"/>
          <ac:spMkLst>
            <pc:docMk/>
            <pc:sldMk cId="1404882607" sldId="288"/>
            <ac:spMk id="2" creationId="{7964D371-DDD4-44EF-B935-592895CC85D8}"/>
          </ac:spMkLst>
        </pc:spChg>
        <pc:spChg chg="mod">
          <ac:chgData name="濬澤" userId="e8b9fee4-4906-45f3-9dc4-f14c03e002fa" providerId="ADAL" clId="{147C052F-4C14-41D7-BE9F-8494C2BA7A9E}" dt="2022-10-30T12:40:57.906" v="10" actId="2711"/>
          <ac:spMkLst>
            <pc:docMk/>
            <pc:sldMk cId="1404882607" sldId="288"/>
            <ac:spMk id="3" creationId="{B76E69CF-C7A8-4EBF-A42A-FA6CDA8EC604}"/>
          </ac:spMkLst>
        </pc:spChg>
      </pc:sldChg>
      <pc:sldChg chg="addSp delSp modSp del mod chgLayout modNotesTx">
        <pc:chgData name="濬澤" userId="e8b9fee4-4906-45f3-9dc4-f14c03e002fa" providerId="ADAL" clId="{147C052F-4C14-41D7-BE9F-8494C2BA7A9E}" dt="2022-11-12T05:43:53.235" v="192" actId="47"/>
        <pc:sldMkLst>
          <pc:docMk/>
          <pc:sldMk cId="1584528553" sldId="289"/>
        </pc:sldMkLst>
        <pc:spChg chg="mod ord">
          <ac:chgData name="濬澤" userId="e8b9fee4-4906-45f3-9dc4-f14c03e002fa" providerId="ADAL" clId="{147C052F-4C14-41D7-BE9F-8494C2BA7A9E}" dt="2022-10-30T12:41:47.623" v="17" actId="700"/>
          <ac:spMkLst>
            <pc:docMk/>
            <pc:sldMk cId="1584528553" sldId="289"/>
            <ac:spMk id="2" creationId="{43171806-4CC4-4FDC-837E-A6FCE2E3382D}"/>
          </ac:spMkLst>
        </pc:spChg>
        <pc:spChg chg="add mod ord">
          <ac:chgData name="濬澤" userId="e8b9fee4-4906-45f3-9dc4-f14c03e002fa" providerId="ADAL" clId="{147C052F-4C14-41D7-BE9F-8494C2BA7A9E}" dt="2022-10-30T12:41:49.270" v="18"/>
          <ac:spMkLst>
            <pc:docMk/>
            <pc:sldMk cId="1584528553" sldId="289"/>
            <ac:spMk id="3" creationId="{53BA0DF7-F0D4-425C-9D98-BE9F15BB61F6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4" creationId="{A9ADF1EE-203C-4669-A604-00DFE6876055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5" creationId="{FF537CAA-F4D2-4EF5-B528-9979B3776CDD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6" creationId="{E8435153-07C6-4B2D-A87B-25AD057A1F42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7" creationId="{55F2D39A-83A1-4DA1-938F-99D8E9767835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8" creationId="{69F27211-9257-48DB-B093-9DF40AA81035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9" creationId="{413D083E-7417-42C9-84EF-D328F3CCA74A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10" creationId="{B6B586E5-BD9C-4F2F-9862-4DE84411632F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11" creationId="{F4BF1097-057C-4B41-B4E9-7F969A5ACCA0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12" creationId="{8487492F-3751-4831-961A-3DF9C4B3744F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13" creationId="{2AD67F89-F229-4E8A-8772-77DB643C42F6}"/>
          </ac:spMkLst>
        </pc:spChg>
        <pc:spChg chg="del">
          <ac:chgData name="濬澤" userId="e8b9fee4-4906-45f3-9dc4-f14c03e002fa" providerId="ADAL" clId="{147C052F-4C14-41D7-BE9F-8494C2BA7A9E}" dt="2022-10-30T12:41:44.995" v="16" actId="478"/>
          <ac:spMkLst>
            <pc:docMk/>
            <pc:sldMk cId="1584528553" sldId="289"/>
            <ac:spMk id="14" creationId="{5F239F35-1595-4493-8347-07748B24882A}"/>
          </ac:spMkLst>
        </pc:spChg>
        <pc:picChg chg="add mod">
          <ac:chgData name="濬澤" userId="e8b9fee4-4906-45f3-9dc4-f14c03e002fa" providerId="ADAL" clId="{147C052F-4C14-41D7-BE9F-8494C2BA7A9E}" dt="2022-10-30T12:41:54.084" v="20" actId="1076"/>
          <ac:picMkLst>
            <pc:docMk/>
            <pc:sldMk cId="1584528553" sldId="289"/>
            <ac:picMk id="15" creationId="{EC81AC24-D986-4237-9C7F-6D2D2A3E8910}"/>
          </ac:picMkLst>
        </pc:picChg>
      </pc:sldChg>
      <pc:sldChg chg="addSp delSp modSp del mod chgLayout modNotesTx">
        <pc:chgData name="濬澤" userId="e8b9fee4-4906-45f3-9dc4-f14c03e002fa" providerId="ADAL" clId="{147C052F-4C14-41D7-BE9F-8494C2BA7A9E}" dt="2022-11-12T05:43:53.235" v="192" actId="47"/>
        <pc:sldMkLst>
          <pc:docMk/>
          <pc:sldMk cId="1725352072" sldId="290"/>
        </pc:sldMkLst>
        <pc:spChg chg="mod ord">
          <ac:chgData name="濬澤" userId="e8b9fee4-4906-45f3-9dc4-f14c03e002fa" providerId="ADAL" clId="{147C052F-4C14-41D7-BE9F-8494C2BA7A9E}" dt="2022-10-30T12:42:26.901" v="24" actId="700"/>
          <ac:spMkLst>
            <pc:docMk/>
            <pc:sldMk cId="1725352072" sldId="290"/>
            <ac:spMk id="2" creationId="{CCE63C7B-7BDB-497D-8D5E-15A3857FEDC1}"/>
          </ac:spMkLst>
        </pc:spChg>
        <pc:spChg chg="add mod ord">
          <ac:chgData name="濬澤" userId="e8b9fee4-4906-45f3-9dc4-f14c03e002fa" providerId="ADAL" clId="{147C052F-4C14-41D7-BE9F-8494C2BA7A9E}" dt="2022-10-30T12:42:30.778" v="25"/>
          <ac:spMkLst>
            <pc:docMk/>
            <pc:sldMk cId="1725352072" sldId="290"/>
            <ac:spMk id="3" creationId="{36EAC432-E906-4C92-9797-24C5966200A3}"/>
          </ac:spMkLst>
        </pc:spChg>
        <pc:spChg chg="del">
          <ac:chgData name="濬澤" userId="e8b9fee4-4906-45f3-9dc4-f14c03e002fa" providerId="ADAL" clId="{147C052F-4C14-41D7-BE9F-8494C2BA7A9E}" dt="2022-10-30T12:42:24.721" v="23" actId="478"/>
          <ac:spMkLst>
            <pc:docMk/>
            <pc:sldMk cId="1725352072" sldId="290"/>
            <ac:spMk id="4" creationId="{5573F37A-487D-46A2-9858-4202483FE632}"/>
          </ac:spMkLst>
        </pc:spChg>
        <pc:spChg chg="del">
          <ac:chgData name="濬澤" userId="e8b9fee4-4906-45f3-9dc4-f14c03e002fa" providerId="ADAL" clId="{147C052F-4C14-41D7-BE9F-8494C2BA7A9E}" dt="2022-10-30T12:42:24.721" v="23" actId="478"/>
          <ac:spMkLst>
            <pc:docMk/>
            <pc:sldMk cId="1725352072" sldId="290"/>
            <ac:spMk id="5" creationId="{61768CF0-E833-4316-B299-E4A8011FEAD9}"/>
          </ac:spMkLst>
        </pc:spChg>
        <pc:spChg chg="del">
          <ac:chgData name="濬澤" userId="e8b9fee4-4906-45f3-9dc4-f14c03e002fa" providerId="ADAL" clId="{147C052F-4C14-41D7-BE9F-8494C2BA7A9E}" dt="2022-10-30T12:42:24.721" v="23" actId="478"/>
          <ac:spMkLst>
            <pc:docMk/>
            <pc:sldMk cId="1725352072" sldId="290"/>
            <ac:spMk id="6" creationId="{800DF6EF-D52A-4D67-9967-1F388868F72D}"/>
          </ac:spMkLst>
        </pc:spChg>
        <pc:spChg chg="del">
          <ac:chgData name="濬澤" userId="e8b9fee4-4906-45f3-9dc4-f14c03e002fa" providerId="ADAL" clId="{147C052F-4C14-41D7-BE9F-8494C2BA7A9E}" dt="2022-10-30T12:42:24.721" v="23" actId="478"/>
          <ac:spMkLst>
            <pc:docMk/>
            <pc:sldMk cId="1725352072" sldId="290"/>
            <ac:spMk id="7" creationId="{00DC54F6-AF2B-4B6E-8ACA-39F0A75EF6B1}"/>
          </ac:spMkLst>
        </pc:spChg>
        <pc:spChg chg="del">
          <ac:chgData name="濬澤" userId="e8b9fee4-4906-45f3-9dc4-f14c03e002fa" providerId="ADAL" clId="{147C052F-4C14-41D7-BE9F-8494C2BA7A9E}" dt="2022-10-30T12:42:24.721" v="23" actId="478"/>
          <ac:spMkLst>
            <pc:docMk/>
            <pc:sldMk cId="1725352072" sldId="290"/>
            <ac:spMk id="8" creationId="{0DF2D0F9-64C8-48C7-9F89-91919737FA9C}"/>
          </ac:spMkLst>
        </pc:spChg>
        <pc:spChg chg="del">
          <ac:chgData name="濬澤" userId="e8b9fee4-4906-45f3-9dc4-f14c03e002fa" providerId="ADAL" clId="{147C052F-4C14-41D7-BE9F-8494C2BA7A9E}" dt="2022-10-30T12:42:24.721" v="23" actId="478"/>
          <ac:spMkLst>
            <pc:docMk/>
            <pc:sldMk cId="1725352072" sldId="290"/>
            <ac:spMk id="9" creationId="{2CF1D882-0BE4-4CFF-BF2E-4D3EF99B7C1E}"/>
          </ac:spMkLst>
        </pc:spChg>
        <pc:spChg chg="del">
          <ac:chgData name="濬澤" userId="e8b9fee4-4906-45f3-9dc4-f14c03e002fa" providerId="ADAL" clId="{147C052F-4C14-41D7-BE9F-8494C2BA7A9E}" dt="2022-10-30T12:42:24.721" v="23" actId="478"/>
          <ac:spMkLst>
            <pc:docMk/>
            <pc:sldMk cId="1725352072" sldId="290"/>
            <ac:spMk id="10" creationId="{02A8B74C-BEC9-407F-84C7-5EFEE514B6EB}"/>
          </ac:spMkLst>
        </pc:spChg>
        <pc:picChg chg="add mod">
          <ac:chgData name="濬澤" userId="e8b9fee4-4906-45f3-9dc4-f14c03e002fa" providerId="ADAL" clId="{147C052F-4C14-41D7-BE9F-8494C2BA7A9E}" dt="2022-10-30T12:42:39.789" v="28" actId="1076"/>
          <ac:picMkLst>
            <pc:docMk/>
            <pc:sldMk cId="1725352072" sldId="290"/>
            <ac:picMk id="11" creationId="{1B79FDF3-1879-4DD8-9D90-41271571DF25}"/>
          </ac:picMkLst>
        </pc:picChg>
        <pc:picChg chg="add mod">
          <ac:chgData name="濬澤" userId="e8b9fee4-4906-45f3-9dc4-f14c03e002fa" providerId="ADAL" clId="{147C052F-4C14-41D7-BE9F-8494C2BA7A9E}" dt="2022-10-30T12:42:37.461" v="27" actId="1076"/>
          <ac:picMkLst>
            <pc:docMk/>
            <pc:sldMk cId="1725352072" sldId="290"/>
            <ac:picMk id="12" creationId="{86AC5E66-FAA1-42AB-ADB0-B19D5D445D5E}"/>
          </ac:picMkLst>
        </pc:picChg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1967202212" sldId="291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4258361091" sldId="292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1956228273" sldId="293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310350094" sldId="294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3094302681" sldId="295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3353403231" sldId="296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530661362" sldId="297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53110276" sldId="298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3739028961" sldId="299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963906445" sldId="300"/>
        </pc:sldMkLst>
      </pc:sldChg>
      <pc:sldChg chg="del">
        <pc:chgData name="濬澤" userId="e8b9fee4-4906-45f3-9dc4-f14c03e002fa" providerId="ADAL" clId="{147C052F-4C14-41D7-BE9F-8494C2BA7A9E}" dt="2022-10-30T12:43:18.924" v="30" actId="47"/>
        <pc:sldMkLst>
          <pc:docMk/>
          <pc:sldMk cId="1729346711" sldId="301"/>
        </pc:sldMkLst>
      </pc:sldChg>
      <pc:sldChg chg="addSp delSp modSp mod modNotesTx">
        <pc:chgData name="濬澤" userId="e8b9fee4-4906-45f3-9dc4-f14c03e002fa" providerId="ADAL" clId="{147C052F-4C14-41D7-BE9F-8494C2BA7A9E}" dt="2022-11-12T05:52:18.686" v="353"/>
        <pc:sldMkLst>
          <pc:docMk/>
          <pc:sldMk cId="1132040007" sldId="302"/>
        </pc:sldMkLst>
        <pc:spChg chg="mod">
          <ac:chgData name="濬澤" userId="e8b9fee4-4906-45f3-9dc4-f14c03e002fa" providerId="ADAL" clId="{147C052F-4C14-41D7-BE9F-8494C2BA7A9E}" dt="2022-11-12T05:52:09.472" v="349"/>
          <ac:spMkLst>
            <pc:docMk/>
            <pc:sldMk cId="1132040007" sldId="302"/>
            <ac:spMk id="3" creationId="{ECCFF147-D5B1-4365-B01C-E5A53394C5C6}"/>
          </ac:spMkLst>
        </pc:spChg>
        <pc:picChg chg="del">
          <ac:chgData name="濬澤" userId="e8b9fee4-4906-45f3-9dc4-f14c03e002fa" providerId="ADAL" clId="{147C052F-4C14-41D7-BE9F-8494C2BA7A9E}" dt="2022-11-12T05:52:10.933" v="350" actId="478"/>
          <ac:picMkLst>
            <pc:docMk/>
            <pc:sldMk cId="1132040007" sldId="302"/>
            <ac:picMk id="4" creationId="{FF3B4CBF-6E1D-4516-95FE-06C81A84DEC1}"/>
          </ac:picMkLst>
        </pc:picChg>
        <pc:picChg chg="add mod">
          <ac:chgData name="濬澤" userId="e8b9fee4-4906-45f3-9dc4-f14c03e002fa" providerId="ADAL" clId="{147C052F-4C14-41D7-BE9F-8494C2BA7A9E}" dt="2022-11-12T05:52:14.418" v="352" actId="1076"/>
          <ac:picMkLst>
            <pc:docMk/>
            <pc:sldMk cId="1132040007" sldId="302"/>
            <ac:picMk id="5" creationId="{4DC31CFA-600F-4C1A-A78C-F75E94117500}"/>
          </ac:picMkLst>
        </pc:picChg>
      </pc:sldChg>
      <pc:sldChg chg="addSp modSp new mod modNotesTx">
        <pc:chgData name="濬澤" userId="e8b9fee4-4906-45f3-9dc4-f14c03e002fa" providerId="ADAL" clId="{147C052F-4C14-41D7-BE9F-8494C2BA7A9E}" dt="2022-11-12T05:44:26.452" v="202" actId="20577"/>
        <pc:sldMkLst>
          <pc:docMk/>
          <pc:sldMk cId="1367754790" sldId="303"/>
        </pc:sldMkLst>
        <pc:spChg chg="mod">
          <ac:chgData name="濬澤" userId="e8b9fee4-4906-45f3-9dc4-f14c03e002fa" providerId="ADAL" clId="{147C052F-4C14-41D7-BE9F-8494C2BA7A9E}" dt="2022-11-12T05:44:01.522" v="196" actId="27636"/>
          <ac:spMkLst>
            <pc:docMk/>
            <pc:sldMk cId="1367754790" sldId="303"/>
            <ac:spMk id="2" creationId="{3C84CB46-39CE-4CB4-A53F-6936EA08C1E6}"/>
          </ac:spMkLst>
        </pc:spChg>
        <pc:spChg chg="mod">
          <ac:chgData name="濬澤" userId="e8b9fee4-4906-45f3-9dc4-f14c03e002fa" providerId="ADAL" clId="{147C052F-4C14-41D7-BE9F-8494C2BA7A9E}" dt="2022-11-12T05:44:05.181" v="197"/>
          <ac:spMkLst>
            <pc:docMk/>
            <pc:sldMk cId="1367754790" sldId="303"/>
            <ac:spMk id="3" creationId="{BCCB2978-50C2-4589-8B5F-EFAEAB74743C}"/>
          </ac:spMkLst>
        </pc:spChg>
        <pc:picChg chg="add mod">
          <ac:chgData name="濬澤" userId="e8b9fee4-4906-45f3-9dc4-f14c03e002fa" providerId="ADAL" clId="{147C052F-4C14-41D7-BE9F-8494C2BA7A9E}" dt="2022-11-12T05:44:08.588" v="199" actId="1076"/>
          <ac:picMkLst>
            <pc:docMk/>
            <pc:sldMk cId="1367754790" sldId="303"/>
            <ac:picMk id="4" creationId="{E4792C45-2F8D-4959-B4CB-2052ACD847F7}"/>
          </ac:picMkLst>
        </pc:picChg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2118537023" sldId="303"/>
        </pc:sldMkLst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2913500247" sldId="304"/>
        </pc:sldMkLst>
      </pc:sldChg>
      <pc:sldChg chg="modSp new mod modClrScheme chgLayout modNotesTx">
        <pc:chgData name="濬澤" userId="e8b9fee4-4906-45f3-9dc4-f14c03e002fa" providerId="ADAL" clId="{147C052F-4C14-41D7-BE9F-8494C2BA7A9E}" dt="2022-11-12T05:46:09.135" v="251"/>
        <pc:sldMkLst>
          <pc:docMk/>
          <pc:sldMk cId="3926531159" sldId="304"/>
        </pc:sldMkLst>
        <pc:spChg chg="mod ord">
          <ac:chgData name="濬澤" userId="e8b9fee4-4906-45f3-9dc4-f14c03e002fa" providerId="ADAL" clId="{147C052F-4C14-41D7-BE9F-8494C2BA7A9E}" dt="2022-11-12T05:45:08.292" v="222" actId="700"/>
          <ac:spMkLst>
            <pc:docMk/>
            <pc:sldMk cId="3926531159" sldId="304"/>
            <ac:spMk id="2" creationId="{461C4C29-341C-4F5D-803F-B93A7B176376}"/>
          </ac:spMkLst>
        </pc:spChg>
        <pc:spChg chg="mod ord">
          <ac:chgData name="濬澤" userId="e8b9fee4-4906-45f3-9dc4-f14c03e002fa" providerId="ADAL" clId="{147C052F-4C14-41D7-BE9F-8494C2BA7A9E}" dt="2022-11-12T05:45:56.132" v="250" actId="6549"/>
          <ac:spMkLst>
            <pc:docMk/>
            <pc:sldMk cId="3926531159" sldId="304"/>
            <ac:spMk id="3" creationId="{428F7A51-C143-423C-9F76-4EABA4F57A75}"/>
          </ac:spMkLst>
        </pc:spChg>
      </pc:sldChg>
      <pc:sldChg chg="addSp delSp modSp new mod modClrScheme chgLayout modNotesTx">
        <pc:chgData name="濬澤" userId="e8b9fee4-4906-45f3-9dc4-f14c03e002fa" providerId="ADAL" clId="{147C052F-4C14-41D7-BE9F-8494C2BA7A9E}" dt="2022-11-12T05:46:54.189" v="261" actId="20577"/>
        <pc:sldMkLst>
          <pc:docMk/>
          <pc:sldMk cId="1627727129" sldId="305"/>
        </pc:sldMkLst>
        <pc:spChg chg="del">
          <ac:chgData name="濬澤" userId="e8b9fee4-4906-45f3-9dc4-f14c03e002fa" providerId="ADAL" clId="{147C052F-4C14-41D7-BE9F-8494C2BA7A9E}" dt="2022-11-12T05:46:44.270" v="258" actId="478"/>
          <ac:spMkLst>
            <pc:docMk/>
            <pc:sldMk cId="1627727129" sldId="305"/>
            <ac:spMk id="2" creationId="{83263C95-5ADE-4C81-A5C9-88ACDDADE628}"/>
          </ac:spMkLst>
        </pc:spChg>
        <pc:spChg chg="mod ord">
          <ac:chgData name="濬澤" userId="e8b9fee4-4906-45f3-9dc4-f14c03e002fa" providerId="ADAL" clId="{147C052F-4C14-41D7-BE9F-8494C2BA7A9E}" dt="2022-11-12T05:46:48.979" v="259" actId="700"/>
          <ac:spMkLst>
            <pc:docMk/>
            <pc:sldMk cId="1627727129" sldId="305"/>
            <ac:spMk id="3" creationId="{DAF1108C-76B0-4980-A68C-2A41FB1E2A72}"/>
          </ac:spMkLst>
        </pc:spChg>
        <pc:spChg chg="add mod ord">
          <ac:chgData name="濬澤" userId="e8b9fee4-4906-45f3-9dc4-f14c03e002fa" providerId="ADAL" clId="{147C052F-4C14-41D7-BE9F-8494C2BA7A9E}" dt="2022-11-12T05:46:48.979" v="259" actId="700"/>
          <ac:spMkLst>
            <pc:docMk/>
            <pc:sldMk cId="1627727129" sldId="305"/>
            <ac:spMk id="6" creationId="{DA9CB99D-B774-40BF-B736-7B688D9BF388}"/>
          </ac:spMkLst>
        </pc:spChg>
        <pc:graphicFrameChg chg="add mod">
          <ac:chgData name="濬澤" userId="e8b9fee4-4906-45f3-9dc4-f14c03e002fa" providerId="ADAL" clId="{147C052F-4C14-41D7-BE9F-8494C2BA7A9E}" dt="2022-11-12T05:46:39.654" v="256" actId="1076"/>
          <ac:graphicFrameMkLst>
            <pc:docMk/>
            <pc:sldMk cId="1627727129" sldId="305"/>
            <ac:graphicFrameMk id="5" creationId="{239F9109-136A-4FE0-9DD1-0D18E3B87E6B}"/>
          </ac:graphicFrameMkLst>
        </pc:graphicFrameChg>
        <pc:picChg chg="add mod">
          <ac:chgData name="濬澤" userId="e8b9fee4-4906-45f3-9dc4-f14c03e002fa" providerId="ADAL" clId="{147C052F-4C14-41D7-BE9F-8494C2BA7A9E}" dt="2022-11-12T05:46:41.825" v="257" actId="1076"/>
          <ac:picMkLst>
            <pc:docMk/>
            <pc:sldMk cId="1627727129" sldId="305"/>
            <ac:picMk id="4" creationId="{08D6406C-A793-4793-86DC-62AF149F20BB}"/>
          </ac:picMkLst>
        </pc:picChg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4038127028" sldId="305"/>
        </pc:sldMkLst>
      </pc:sldChg>
      <pc:sldChg chg="addSp delSp modSp new mod modNotesTx">
        <pc:chgData name="濬澤" userId="e8b9fee4-4906-45f3-9dc4-f14c03e002fa" providerId="ADAL" clId="{147C052F-4C14-41D7-BE9F-8494C2BA7A9E}" dt="2022-11-12T05:47:57.073" v="271" actId="20577"/>
        <pc:sldMkLst>
          <pc:docMk/>
          <pc:sldMk cId="249961971" sldId="306"/>
        </pc:sldMkLst>
        <pc:spChg chg="mod">
          <ac:chgData name="濬澤" userId="e8b9fee4-4906-45f3-9dc4-f14c03e002fa" providerId="ADAL" clId="{147C052F-4C14-41D7-BE9F-8494C2BA7A9E}" dt="2022-11-12T05:47:24.124" v="264" actId="27636"/>
          <ac:spMkLst>
            <pc:docMk/>
            <pc:sldMk cId="249961971" sldId="306"/>
            <ac:spMk id="2" creationId="{7011029F-8034-48BF-B0C5-CB21E1DA4EFC}"/>
          </ac:spMkLst>
        </pc:spChg>
        <pc:spChg chg="del">
          <ac:chgData name="濬澤" userId="e8b9fee4-4906-45f3-9dc4-f14c03e002fa" providerId="ADAL" clId="{147C052F-4C14-41D7-BE9F-8494C2BA7A9E}" dt="2022-11-12T05:47:33.850" v="267" actId="478"/>
          <ac:spMkLst>
            <pc:docMk/>
            <pc:sldMk cId="249961971" sldId="306"/>
            <ac:spMk id="3" creationId="{094D6E10-A290-4DFF-8B56-BE843E8EDF46}"/>
          </ac:spMkLst>
        </pc:spChg>
        <pc:spChg chg="add mod">
          <ac:chgData name="濬澤" userId="e8b9fee4-4906-45f3-9dc4-f14c03e002fa" providerId="ADAL" clId="{147C052F-4C14-41D7-BE9F-8494C2BA7A9E}" dt="2022-11-12T05:47:32.447" v="266" actId="1076"/>
          <ac:spMkLst>
            <pc:docMk/>
            <pc:sldMk cId="249961971" sldId="306"/>
            <ac:spMk id="5" creationId="{B5B22EBD-23BC-40ED-8AF1-A527C55B1C28}"/>
          </ac:spMkLst>
        </pc:spChg>
        <pc:spChg chg="add mod">
          <ac:chgData name="濬澤" userId="e8b9fee4-4906-45f3-9dc4-f14c03e002fa" providerId="ADAL" clId="{147C052F-4C14-41D7-BE9F-8494C2BA7A9E}" dt="2022-11-12T05:47:32.447" v="266" actId="1076"/>
          <ac:spMkLst>
            <pc:docMk/>
            <pc:sldMk cId="249961971" sldId="306"/>
            <ac:spMk id="7" creationId="{952703FC-895F-48BB-9FE2-28DE62480DCF}"/>
          </ac:spMkLst>
        </pc:spChg>
        <pc:picChg chg="add mod">
          <ac:chgData name="濬澤" userId="e8b9fee4-4906-45f3-9dc4-f14c03e002fa" providerId="ADAL" clId="{147C052F-4C14-41D7-BE9F-8494C2BA7A9E}" dt="2022-11-12T05:47:32.447" v="266" actId="1076"/>
          <ac:picMkLst>
            <pc:docMk/>
            <pc:sldMk cId="249961971" sldId="306"/>
            <ac:picMk id="4" creationId="{2A6268A1-9F36-4379-9B72-40AE81CFACF9}"/>
          </ac:picMkLst>
        </pc:picChg>
        <pc:picChg chg="add mod">
          <ac:chgData name="濬澤" userId="e8b9fee4-4906-45f3-9dc4-f14c03e002fa" providerId="ADAL" clId="{147C052F-4C14-41D7-BE9F-8494C2BA7A9E}" dt="2022-11-12T05:47:32.447" v="266" actId="1076"/>
          <ac:picMkLst>
            <pc:docMk/>
            <pc:sldMk cId="249961971" sldId="306"/>
            <ac:picMk id="6" creationId="{955FE2EB-4236-49DE-85E2-FC0B9FF3D50A}"/>
          </ac:picMkLst>
        </pc:picChg>
        <pc:picChg chg="add mod">
          <ac:chgData name="濬澤" userId="e8b9fee4-4906-45f3-9dc4-f14c03e002fa" providerId="ADAL" clId="{147C052F-4C14-41D7-BE9F-8494C2BA7A9E}" dt="2022-11-12T05:47:32.447" v="266" actId="1076"/>
          <ac:picMkLst>
            <pc:docMk/>
            <pc:sldMk cId="249961971" sldId="306"/>
            <ac:picMk id="8" creationId="{2726514B-8D52-4AEE-9E52-98C5C9127553}"/>
          </ac:picMkLst>
        </pc:picChg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3006371941" sldId="306"/>
        </pc:sldMkLst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2491060738" sldId="307"/>
        </pc:sldMkLst>
      </pc:sldChg>
      <pc:sldChg chg="addSp delSp modSp new mod modNotesTx">
        <pc:chgData name="濬澤" userId="e8b9fee4-4906-45f3-9dc4-f14c03e002fa" providerId="ADAL" clId="{147C052F-4C14-41D7-BE9F-8494C2BA7A9E}" dt="2022-11-12T05:48:13.663" v="276"/>
        <pc:sldMkLst>
          <pc:docMk/>
          <pc:sldMk cId="4138159354" sldId="307"/>
        </pc:sldMkLst>
        <pc:spChg chg="mod">
          <ac:chgData name="濬澤" userId="e8b9fee4-4906-45f3-9dc4-f14c03e002fa" providerId="ADAL" clId="{147C052F-4C14-41D7-BE9F-8494C2BA7A9E}" dt="2022-11-12T05:48:04.780" v="274" actId="27636"/>
          <ac:spMkLst>
            <pc:docMk/>
            <pc:sldMk cId="4138159354" sldId="307"/>
            <ac:spMk id="2" creationId="{F234D3AD-332E-4178-99E3-7564314C15F7}"/>
          </ac:spMkLst>
        </pc:spChg>
        <pc:spChg chg="del">
          <ac:chgData name="濬澤" userId="e8b9fee4-4906-45f3-9dc4-f14c03e002fa" providerId="ADAL" clId="{147C052F-4C14-41D7-BE9F-8494C2BA7A9E}" dt="2022-11-12T05:48:13.663" v="276"/>
          <ac:spMkLst>
            <pc:docMk/>
            <pc:sldMk cId="4138159354" sldId="307"/>
            <ac:spMk id="3" creationId="{EAFFDF4C-3E9B-4E5E-A295-BE9E448A7C79}"/>
          </ac:spMkLst>
        </pc:spChg>
        <pc:picChg chg="add mod">
          <ac:chgData name="濬澤" userId="e8b9fee4-4906-45f3-9dc4-f14c03e002fa" providerId="ADAL" clId="{147C052F-4C14-41D7-BE9F-8494C2BA7A9E}" dt="2022-11-12T05:48:13.663" v="276"/>
          <ac:picMkLst>
            <pc:docMk/>
            <pc:sldMk cId="4138159354" sldId="307"/>
            <ac:picMk id="4" creationId="{589F339F-8599-424D-B5A7-ADAE1AF1F0A5}"/>
          </ac:picMkLst>
        </pc:picChg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1446840651" sldId="308"/>
        </pc:sldMkLst>
      </pc:sldChg>
      <pc:sldChg chg="addSp modSp new mod modNotesTx">
        <pc:chgData name="濬澤" userId="e8b9fee4-4906-45f3-9dc4-f14c03e002fa" providerId="ADAL" clId="{147C052F-4C14-41D7-BE9F-8494C2BA7A9E}" dt="2022-11-12T05:48:44.510" v="290" actId="20577"/>
        <pc:sldMkLst>
          <pc:docMk/>
          <pc:sldMk cId="3717001762" sldId="308"/>
        </pc:sldMkLst>
        <pc:spChg chg="mod">
          <ac:chgData name="濬澤" userId="e8b9fee4-4906-45f3-9dc4-f14c03e002fa" providerId="ADAL" clId="{147C052F-4C14-41D7-BE9F-8494C2BA7A9E}" dt="2022-11-12T05:48:28.825" v="284" actId="20577"/>
          <ac:spMkLst>
            <pc:docMk/>
            <pc:sldMk cId="3717001762" sldId="308"/>
            <ac:spMk id="2" creationId="{C2CAF81D-B356-48CE-AD75-4331180BE168}"/>
          </ac:spMkLst>
        </pc:spChg>
        <pc:spChg chg="mod">
          <ac:chgData name="濬澤" userId="e8b9fee4-4906-45f3-9dc4-f14c03e002fa" providerId="ADAL" clId="{147C052F-4C14-41D7-BE9F-8494C2BA7A9E}" dt="2022-11-12T05:48:32.705" v="285"/>
          <ac:spMkLst>
            <pc:docMk/>
            <pc:sldMk cId="3717001762" sldId="308"/>
            <ac:spMk id="3" creationId="{15C0A724-A10D-48A1-BB0F-BB0C4C3FE6D7}"/>
          </ac:spMkLst>
        </pc:spChg>
        <pc:picChg chg="add mod">
          <ac:chgData name="濬澤" userId="e8b9fee4-4906-45f3-9dc4-f14c03e002fa" providerId="ADAL" clId="{147C052F-4C14-41D7-BE9F-8494C2BA7A9E}" dt="2022-11-12T05:48:37.853" v="287" actId="1076"/>
          <ac:picMkLst>
            <pc:docMk/>
            <pc:sldMk cId="3717001762" sldId="308"/>
            <ac:picMk id="4" creationId="{672D37A1-1C77-4A35-9C77-A785F244EEE0}"/>
          </ac:picMkLst>
        </pc:picChg>
        <pc:picChg chg="add mod">
          <ac:chgData name="濬澤" userId="e8b9fee4-4906-45f3-9dc4-f14c03e002fa" providerId="ADAL" clId="{147C052F-4C14-41D7-BE9F-8494C2BA7A9E}" dt="2022-11-12T05:48:40.539" v="288" actId="1076"/>
          <ac:picMkLst>
            <pc:docMk/>
            <pc:sldMk cId="3717001762" sldId="308"/>
            <ac:picMk id="5" creationId="{B9F3384C-58D5-44BE-9B24-2FF805662D1B}"/>
          </ac:picMkLst>
        </pc:picChg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3273725074" sldId="309"/>
        </pc:sldMkLst>
      </pc:sldChg>
      <pc:sldChg chg="addSp modSp new mod modNotesTx">
        <pc:chgData name="濬澤" userId="e8b9fee4-4906-45f3-9dc4-f14c03e002fa" providerId="ADAL" clId="{147C052F-4C14-41D7-BE9F-8494C2BA7A9E}" dt="2022-11-12T05:49:26.976" v="298" actId="20577"/>
        <pc:sldMkLst>
          <pc:docMk/>
          <pc:sldMk cId="3312363807" sldId="309"/>
        </pc:sldMkLst>
        <pc:spChg chg="mod">
          <ac:chgData name="濬澤" userId="e8b9fee4-4906-45f3-9dc4-f14c03e002fa" providerId="ADAL" clId="{147C052F-4C14-41D7-BE9F-8494C2BA7A9E}" dt="2022-11-12T05:49:12.331" v="293" actId="27636"/>
          <ac:spMkLst>
            <pc:docMk/>
            <pc:sldMk cId="3312363807" sldId="309"/>
            <ac:spMk id="2" creationId="{FA6A306E-2ECF-4F72-97BB-BB3D818DF399}"/>
          </ac:spMkLst>
        </pc:spChg>
        <pc:spChg chg="mod">
          <ac:chgData name="濬澤" userId="e8b9fee4-4906-45f3-9dc4-f14c03e002fa" providerId="ADAL" clId="{147C052F-4C14-41D7-BE9F-8494C2BA7A9E}" dt="2022-11-12T05:49:15.721" v="294"/>
          <ac:spMkLst>
            <pc:docMk/>
            <pc:sldMk cId="3312363807" sldId="309"/>
            <ac:spMk id="3" creationId="{34B1F11F-B13F-44F8-9598-594F4C057903}"/>
          </ac:spMkLst>
        </pc:spChg>
        <pc:picChg chg="add mod">
          <ac:chgData name="濬澤" userId="e8b9fee4-4906-45f3-9dc4-f14c03e002fa" providerId="ADAL" clId="{147C052F-4C14-41D7-BE9F-8494C2BA7A9E}" dt="2022-11-12T05:49:21.230" v="296" actId="1076"/>
          <ac:picMkLst>
            <pc:docMk/>
            <pc:sldMk cId="3312363807" sldId="309"/>
            <ac:picMk id="4" creationId="{D32C23CC-DBF0-4FB7-870C-A1F628132C8B}"/>
          </ac:picMkLst>
        </pc:picChg>
        <pc:picChg chg="add mod">
          <ac:chgData name="濬澤" userId="e8b9fee4-4906-45f3-9dc4-f14c03e002fa" providerId="ADAL" clId="{147C052F-4C14-41D7-BE9F-8494C2BA7A9E}" dt="2022-11-12T05:49:21.230" v="296" actId="1076"/>
          <ac:picMkLst>
            <pc:docMk/>
            <pc:sldMk cId="3312363807" sldId="309"/>
            <ac:picMk id="5" creationId="{08297B89-5641-4908-992D-69F3E7772FA2}"/>
          </ac:picMkLst>
        </pc:picChg>
        <pc:picChg chg="add mod">
          <ac:chgData name="濬澤" userId="e8b9fee4-4906-45f3-9dc4-f14c03e002fa" providerId="ADAL" clId="{147C052F-4C14-41D7-BE9F-8494C2BA7A9E}" dt="2022-11-12T05:49:21.230" v="296" actId="1076"/>
          <ac:picMkLst>
            <pc:docMk/>
            <pc:sldMk cId="3312363807" sldId="309"/>
            <ac:picMk id="6" creationId="{75CDD84F-C076-473C-8F58-9AA531CDAA78}"/>
          </ac:picMkLst>
        </pc:picChg>
      </pc:sldChg>
      <pc:sldChg chg="addSp modSp new mod modNotesTx">
        <pc:chgData name="濬澤" userId="e8b9fee4-4906-45f3-9dc4-f14c03e002fa" providerId="ADAL" clId="{147C052F-4C14-41D7-BE9F-8494C2BA7A9E}" dt="2022-11-12T05:50:57.713" v="316" actId="20577"/>
        <pc:sldMkLst>
          <pc:docMk/>
          <pc:sldMk cId="3110492749" sldId="310"/>
        </pc:sldMkLst>
        <pc:spChg chg="mod">
          <ac:chgData name="濬澤" userId="e8b9fee4-4906-45f3-9dc4-f14c03e002fa" providerId="ADAL" clId="{147C052F-4C14-41D7-BE9F-8494C2BA7A9E}" dt="2022-11-12T05:50:57.713" v="316" actId="20577"/>
          <ac:spMkLst>
            <pc:docMk/>
            <pc:sldMk cId="3110492749" sldId="310"/>
            <ac:spMk id="2" creationId="{DE00A70A-8B22-4B8F-87BA-4CDC79C230F2}"/>
          </ac:spMkLst>
        </pc:spChg>
        <pc:spChg chg="mod">
          <ac:chgData name="濬澤" userId="e8b9fee4-4906-45f3-9dc4-f14c03e002fa" providerId="ADAL" clId="{147C052F-4C14-41D7-BE9F-8494C2BA7A9E}" dt="2022-11-12T05:50:23.845" v="302"/>
          <ac:spMkLst>
            <pc:docMk/>
            <pc:sldMk cId="3110492749" sldId="310"/>
            <ac:spMk id="3" creationId="{776CABB4-833A-4010-9099-DFA3652286ED}"/>
          </ac:spMkLst>
        </pc:spChg>
        <pc:picChg chg="add mod">
          <ac:chgData name="濬澤" userId="e8b9fee4-4906-45f3-9dc4-f14c03e002fa" providerId="ADAL" clId="{147C052F-4C14-41D7-BE9F-8494C2BA7A9E}" dt="2022-11-12T05:50:27.362" v="304" actId="1076"/>
          <ac:picMkLst>
            <pc:docMk/>
            <pc:sldMk cId="3110492749" sldId="310"/>
            <ac:picMk id="4" creationId="{61049D62-C22E-466F-B18D-0396BCA4D3A4}"/>
          </ac:picMkLst>
        </pc:picChg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3850724157" sldId="310"/>
        </pc:sldMkLst>
      </pc:sldChg>
      <pc:sldChg chg="addSp modSp new mod modNotesTx">
        <pc:chgData name="濬澤" userId="e8b9fee4-4906-45f3-9dc4-f14c03e002fa" providerId="ADAL" clId="{147C052F-4C14-41D7-BE9F-8494C2BA7A9E}" dt="2022-11-12T05:51:15.013" v="331" actId="20577"/>
        <pc:sldMkLst>
          <pc:docMk/>
          <pc:sldMk cId="331529222" sldId="311"/>
        </pc:sldMkLst>
        <pc:spChg chg="mod">
          <ac:chgData name="濬澤" userId="e8b9fee4-4906-45f3-9dc4-f14c03e002fa" providerId="ADAL" clId="{147C052F-4C14-41D7-BE9F-8494C2BA7A9E}" dt="2022-11-12T05:51:02.393" v="324" actId="20577"/>
          <ac:spMkLst>
            <pc:docMk/>
            <pc:sldMk cId="331529222" sldId="311"/>
            <ac:spMk id="2" creationId="{901D07B9-C216-4195-BDE2-787126EBF50B}"/>
          </ac:spMkLst>
        </pc:spChg>
        <pc:spChg chg="mod">
          <ac:chgData name="濬澤" userId="e8b9fee4-4906-45f3-9dc4-f14c03e002fa" providerId="ADAL" clId="{147C052F-4C14-41D7-BE9F-8494C2BA7A9E}" dt="2022-11-12T05:51:05.375" v="325"/>
          <ac:spMkLst>
            <pc:docMk/>
            <pc:sldMk cId="331529222" sldId="311"/>
            <ac:spMk id="3" creationId="{C6B06469-1E78-471A-8E4B-EAE4E39C6780}"/>
          </ac:spMkLst>
        </pc:spChg>
        <pc:picChg chg="add mod">
          <ac:chgData name="濬澤" userId="e8b9fee4-4906-45f3-9dc4-f14c03e002fa" providerId="ADAL" clId="{147C052F-4C14-41D7-BE9F-8494C2BA7A9E}" dt="2022-11-12T05:51:09.283" v="328" actId="1076"/>
          <ac:picMkLst>
            <pc:docMk/>
            <pc:sldMk cId="331529222" sldId="311"/>
            <ac:picMk id="4" creationId="{FC399ABE-8AA4-4604-8F6A-EBB289601F60}"/>
          </ac:picMkLst>
        </pc:picChg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4027744031" sldId="311"/>
        </pc:sldMkLst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284352678" sldId="312"/>
        </pc:sldMkLst>
      </pc:sldChg>
      <pc:sldChg chg="addSp modSp new mod modShow modNotesTx">
        <pc:chgData name="濬澤" userId="e8b9fee4-4906-45f3-9dc4-f14c03e002fa" providerId="ADAL" clId="{147C052F-4C14-41D7-BE9F-8494C2BA7A9E}" dt="2022-11-12T05:51:38.499" v="339" actId="1076"/>
        <pc:sldMkLst>
          <pc:docMk/>
          <pc:sldMk cId="2449883568" sldId="312"/>
        </pc:sldMkLst>
        <pc:spChg chg="mod">
          <ac:chgData name="濬澤" userId="e8b9fee4-4906-45f3-9dc4-f14c03e002fa" providerId="ADAL" clId="{147C052F-4C14-41D7-BE9F-8494C2BA7A9E}" dt="2022-11-12T05:51:32.769" v="336" actId="27636"/>
          <ac:spMkLst>
            <pc:docMk/>
            <pc:sldMk cId="2449883568" sldId="312"/>
            <ac:spMk id="2" creationId="{DF95FB1F-F749-46CD-BF85-45ECE93F8A5F}"/>
          </ac:spMkLst>
        </pc:spChg>
        <pc:spChg chg="mod">
          <ac:chgData name="濬澤" userId="e8b9fee4-4906-45f3-9dc4-f14c03e002fa" providerId="ADAL" clId="{147C052F-4C14-41D7-BE9F-8494C2BA7A9E}" dt="2022-11-12T05:51:35.030" v="337"/>
          <ac:spMkLst>
            <pc:docMk/>
            <pc:sldMk cId="2449883568" sldId="312"/>
            <ac:spMk id="3" creationId="{2FA41409-B49A-4155-8929-6E1DF8BC029B}"/>
          </ac:spMkLst>
        </pc:spChg>
        <pc:picChg chg="add mod">
          <ac:chgData name="濬澤" userId="e8b9fee4-4906-45f3-9dc4-f14c03e002fa" providerId="ADAL" clId="{147C052F-4C14-41D7-BE9F-8494C2BA7A9E}" dt="2022-11-12T05:51:38.499" v="339" actId="1076"/>
          <ac:picMkLst>
            <pc:docMk/>
            <pc:sldMk cId="2449883568" sldId="312"/>
            <ac:picMk id="4" creationId="{08A2D9D0-5CAA-4D0D-9C1A-1A4620C7F0AC}"/>
          </ac:picMkLst>
        </pc:picChg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725090994" sldId="313"/>
        </pc:sldMkLst>
      </pc:sldChg>
      <pc:sldChg chg="addSp delSp modSp new mod modNotesTx">
        <pc:chgData name="濬澤" userId="e8b9fee4-4906-45f3-9dc4-f14c03e002fa" providerId="ADAL" clId="{147C052F-4C14-41D7-BE9F-8494C2BA7A9E}" dt="2022-11-12T05:52:02.061" v="348"/>
        <pc:sldMkLst>
          <pc:docMk/>
          <pc:sldMk cId="2423823093" sldId="313"/>
        </pc:sldMkLst>
        <pc:spChg chg="mod">
          <ac:chgData name="濬澤" userId="e8b9fee4-4906-45f3-9dc4-f14c03e002fa" providerId="ADAL" clId="{147C052F-4C14-41D7-BE9F-8494C2BA7A9E}" dt="2022-11-12T05:51:47.760" v="342" actId="27636"/>
          <ac:spMkLst>
            <pc:docMk/>
            <pc:sldMk cId="2423823093" sldId="313"/>
            <ac:spMk id="2" creationId="{98F369F7-B1DF-4E7B-B11F-73E3AC325421}"/>
          </ac:spMkLst>
        </pc:spChg>
        <pc:spChg chg="mod">
          <ac:chgData name="濬澤" userId="e8b9fee4-4906-45f3-9dc4-f14c03e002fa" providerId="ADAL" clId="{147C052F-4C14-41D7-BE9F-8494C2BA7A9E}" dt="2022-11-12T05:51:51.981" v="343"/>
          <ac:spMkLst>
            <pc:docMk/>
            <pc:sldMk cId="2423823093" sldId="313"/>
            <ac:spMk id="3" creationId="{CF4CD082-464B-4AF4-9801-DF6129DA552E}"/>
          </ac:spMkLst>
        </pc:spChg>
        <pc:spChg chg="add del">
          <ac:chgData name="濬澤" userId="e8b9fee4-4906-45f3-9dc4-f14c03e002fa" providerId="ADAL" clId="{147C052F-4C14-41D7-BE9F-8494C2BA7A9E}" dt="2022-11-12T05:52:01.480" v="347" actId="22"/>
          <ac:spMkLst>
            <pc:docMk/>
            <pc:sldMk cId="2423823093" sldId="313"/>
            <ac:spMk id="6" creationId="{BDA47DFC-1EDE-4A24-85CD-0671B056BFBC}"/>
          </ac:spMkLst>
        </pc:spChg>
        <pc:picChg chg="add mod">
          <ac:chgData name="濬澤" userId="e8b9fee4-4906-45f3-9dc4-f14c03e002fa" providerId="ADAL" clId="{147C052F-4C14-41D7-BE9F-8494C2BA7A9E}" dt="2022-11-12T05:51:56.880" v="345" actId="1076"/>
          <ac:picMkLst>
            <pc:docMk/>
            <pc:sldMk cId="2423823093" sldId="313"/>
            <ac:picMk id="4" creationId="{288D0BB8-929C-447C-B49E-B98950DEBB0C}"/>
          </ac:picMkLst>
        </pc:picChg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364825757" sldId="314"/>
        </pc:sldMkLst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2810846344" sldId="315"/>
        </pc:sldMkLst>
      </pc:sldChg>
      <pc:sldChg chg="del">
        <pc:chgData name="濬澤" userId="e8b9fee4-4906-45f3-9dc4-f14c03e002fa" providerId="ADAL" clId="{147C052F-4C14-41D7-BE9F-8494C2BA7A9E}" dt="2022-11-12T05:43:56.717" v="193" actId="47"/>
        <pc:sldMkLst>
          <pc:docMk/>
          <pc:sldMk cId="3668778185" sldId="316"/>
        </pc:sldMkLst>
      </pc:sldChg>
      <pc:sldChg chg="addSp modSp new del mod modNotesTx">
        <pc:chgData name="濬澤" userId="e8b9fee4-4906-45f3-9dc4-f14c03e002fa" providerId="ADAL" clId="{147C052F-4C14-41D7-BE9F-8494C2BA7A9E}" dt="2022-11-12T05:43:53.235" v="192" actId="47"/>
        <pc:sldMkLst>
          <pc:docMk/>
          <pc:sldMk cId="4037717150" sldId="317"/>
        </pc:sldMkLst>
        <pc:spChg chg="mod">
          <ac:chgData name="濬澤" userId="e8b9fee4-4906-45f3-9dc4-f14c03e002fa" providerId="ADAL" clId="{147C052F-4C14-41D7-BE9F-8494C2BA7A9E}" dt="2022-10-30T12:43:24.718" v="33" actId="27636"/>
          <ac:spMkLst>
            <pc:docMk/>
            <pc:sldMk cId="4037717150" sldId="317"/>
            <ac:spMk id="2" creationId="{D5321D67-1000-40B0-BB85-FC0E54F81368}"/>
          </ac:spMkLst>
        </pc:spChg>
        <pc:spChg chg="mod">
          <ac:chgData name="濬澤" userId="e8b9fee4-4906-45f3-9dc4-f14c03e002fa" providerId="ADAL" clId="{147C052F-4C14-41D7-BE9F-8494C2BA7A9E}" dt="2022-10-30T12:43:37.937" v="37" actId="404"/>
          <ac:spMkLst>
            <pc:docMk/>
            <pc:sldMk cId="4037717150" sldId="317"/>
            <ac:spMk id="3" creationId="{745EFB04-E31E-4959-8322-5822380C731F}"/>
          </ac:spMkLst>
        </pc:spChg>
        <pc:graphicFrameChg chg="add mod">
          <ac:chgData name="濬澤" userId="e8b9fee4-4906-45f3-9dc4-f14c03e002fa" providerId="ADAL" clId="{147C052F-4C14-41D7-BE9F-8494C2BA7A9E}" dt="2022-10-30T12:43:54.329" v="43" actId="1076"/>
          <ac:graphicFrameMkLst>
            <pc:docMk/>
            <pc:sldMk cId="4037717150" sldId="317"/>
            <ac:graphicFrameMk id="8" creationId="{11B18A81-D9F0-4ADC-8091-20A5B32DDA4F}"/>
          </ac:graphicFrameMkLst>
        </pc:graphicFrameChg>
        <pc:picChg chg="add mod">
          <ac:chgData name="濬澤" userId="e8b9fee4-4906-45f3-9dc4-f14c03e002fa" providerId="ADAL" clId="{147C052F-4C14-41D7-BE9F-8494C2BA7A9E}" dt="2022-10-30T12:43:44.170" v="39" actId="1076"/>
          <ac:picMkLst>
            <pc:docMk/>
            <pc:sldMk cId="4037717150" sldId="317"/>
            <ac:picMk id="4" creationId="{676BB2E6-D181-4B49-9E8A-3DF55103B80C}"/>
          </ac:picMkLst>
        </pc:picChg>
        <pc:picChg chg="add mod">
          <ac:chgData name="濬澤" userId="e8b9fee4-4906-45f3-9dc4-f14c03e002fa" providerId="ADAL" clId="{147C052F-4C14-41D7-BE9F-8494C2BA7A9E}" dt="2022-10-30T12:43:57.358" v="44" actId="1076"/>
          <ac:picMkLst>
            <pc:docMk/>
            <pc:sldMk cId="4037717150" sldId="317"/>
            <ac:picMk id="5" creationId="{F7122651-2795-4003-88D1-6165517AA4C9}"/>
          </ac:picMkLst>
        </pc:picChg>
        <pc:picChg chg="add mod">
          <ac:chgData name="濬澤" userId="e8b9fee4-4906-45f3-9dc4-f14c03e002fa" providerId="ADAL" clId="{147C052F-4C14-41D7-BE9F-8494C2BA7A9E}" dt="2022-10-30T12:43:45.998" v="41" actId="1076"/>
          <ac:picMkLst>
            <pc:docMk/>
            <pc:sldMk cId="4037717150" sldId="317"/>
            <ac:picMk id="6" creationId="{2A77997D-019C-4BF8-84AC-9A77A031D223}"/>
          </ac:picMkLst>
        </pc:picChg>
        <pc:picChg chg="add mod">
          <ac:chgData name="濬澤" userId="e8b9fee4-4906-45f3-9dc4-f14c03e002fa" providerId="ADAL" clId="{147C052F-4C14-41D7-BE9F-8494C2BA7A9E}" dt="2022-10-30T12:43:45.143" v="40" actId="1076"/>
          <ac:picMkLst>
            <pc:docMk/>
            <pc:sldMk cId="4037717150" sldId="317"/>
            <ac:picMk id="7" creationId="{FD8D95E6-DC4A-4179-92E9-CE6CF7F37833}"/>
          </ac:picMkLst>
        </pc:picChg>
      </pc:sldChg>
      <pc:sldChg chg="addSp modSp new del mod modNotesTx">
        <pc:chgData name="濬澤" userId="e8b9fee4-4906-45f3-9dc4-f14c03e002fa" providerId="ADAL" clId="{147C052F-4C14-41D7-BE9F-8494C2BA7A9E}" dt="2022-11-12T05:43:53.235" v="192" actId="47"/>
        <pc:sldMkLst>
          <pc:docMk/>
          <pc:sldMk cId="2334449807" sldId="318"/>
        </pc:sldMkLst>
        <pc:spChg chg="mod">
          <ac:chgData name="濬澤" userId="e8b9fee4-4906-45f3-9dc4-f14c03e002fa" providerId="ADAL" clId="{147C052F-4C14-41D7-BE9F-8494C2BA7A9E}" dt="2022-10-30T12:44:19.519" v="48" actId="27636"/>
          <ac:spMkLst>
            <pc:docMk/>
            <pc:sldMk cId="2334449807" sldId="318"/>
            <ac:spMk id="2" creationId="{4FEA6424-5100-4B5F-B3A7-BAEA974F9F7B}"/>
          </ac:spMkLst>
        </pc:spChg>
        <pc:spChg chg="mod">
          <ac:chgData name="濬澤" userId="e8b9fee4-4906-45f3-9dc4-f14c03e002fa" providerId="ADAL" clId="{147C052F-4C14-41D7-BE9F-8494C2BA7A9E}" dt="2022-10-30T12:44:29.093" v="52" actId="403"/>
          <ac:spMkLst>
            <pc:docMk/>
            <pc:sldMk cId="2334449807" sldId="318"/>
            <ac:spMk id="3" creationId="{F11553E6-5C50-4DC4-8C7A-47A3D395325E}"/>
          </ac:spMkLst>
        </pc:spChg>
        <pc:graphicFrameChg chg="add mod modGraphic">
          <ac:chgData name="濬澤" userId="e8b9fee4-4906-45f3-9dc4-f14c03e002fa" providerId="ADAL" clId="{147C052F-4C14-41D7-BE9F-8494C2BA7A9E}" dt="2022-10-30T12:45:24.252" v="73" actId="1076"/>
          <ac:graphicFrameMkLst>
            <pc:docMk/>
            <pc:sldMk cId="2334449807" sldId="318"/>
            <ac:graphicFrameMk id="7" creationId="{8057ED1D-D85F-45C3-9C7A-426D471C759D}"/>
          </ac:graphicFrameMkLst>
        </pc:graphicFrameChg>
        <pc:picChg chg="add mod">
          <ac:chgData name="濬澤" userId="e8b9fee4-4906-45f3-9dc4-f14c03e002fa" providerId="ADAL" clId="{147C052F-4C14-41D7-BE9F-8494C2BA7A9E}" dt="2022-10-30T12:45:26.986" v="74" actId="1076"/>
          <ac:picMkLst>
            <pc:docMk/>
            <pc:sldMk cId="2334449807" sldId="318"/>
            <ac:picMk id="4" creationId="{3E157CA4-402F-4FDB-AF67-17845FBDB0EE}"/>
          </ac:picMkLst>
        </pc:picChg>
        <pc:picChg chg="add mod">
          <ac:chgData name="濬澤" userId="e8b9fee4-4906-45f3-9dc4-f14c03e002fa" providerId="ADAL" clId="{147C052F-4C14-41D7-BE9F-8494C2BA7A9E}" dt="2022-10-30T12:45:29.502" v="75" actId="1076"/>
          <ac:picMkLst>
            <pc:docMk/>
            <pc:sldMk cId="2334449807" sldId="318"/>
            <ac:picMk id="5" creationId="{15840CCD-6376-416D-A7ED-37C3488AA633}"/>
          </ac:picMkLst>
        </pc:picChg>
        <pc:picChg chg="add mod">
          <ac:chgData name="濬澤" userId="e8b9fee4-4906-45f3-9dc4-f14c03e002fa" providerId="ADAL" clId="{147C052F-4C14-41D7-BE9F-8494C2BA7A9E}" dt="2022-10-30T12:45:32.391" v="77" actId="1076"/>
          <ac:picMkLst>
            <pc:docMk/>
            <pc:sldMk cId="2334449807" sldId="318"/>
            <ac:picMk id="6" creationId="{7AB0E1C7-9BA1-485D-99FF-C8912C4B7795}"/>
          </ac:picMkLst>
        </pc:picChg>
        <pc:picChg chg="add mod">
          <ac:chgData name="濬澤" userId="e8b9fee4-4906-45f3-9dc4-f14c03e002fa" providerId="ADAL" clId="{147C052F-4C14-41D7-BE9F-8494C2BA7A9E}" dt="2022-10-30T12:45:31.010" v="76" actId="1076"/>
          <ac:picMkLst>
            <pc:docMk/>
            <pc:sldMk cId="2334449807" sldId="318"/>
            <ac:picMk id="8" creationId="{B03CB3B4-39EC-4357-9B27-766842BC1198}"/>
          </ac:picMkLst>
        </pc:picChg>
      </pc:sldChg>
      <pc:sldChg chg="addSp delSp modSp new del mod modNotesTx">
        <pc:chgData name="濬澤" userId="e8b9fee4-4906-45f3-9dc4-f14c03e002fa" providerId="ADAL" clId="{147C052F-4C14-41D7-BE9F-8494C2BA7A9E}" dt="2022-11-12T05:43:53.235" v="192" actId="47"/>
        <pc:sldMkLst>
          <pc:docMk/>
          <pc:sldMk cId="428240030" sldId="319"/>
        </pc:sldMkLst>
        <pc:spChg chg="mod">
          <ac:chgData name="濬澤" userId="e8b9fee4-4906-45f3-9dc4-f14c03e002fa" providerId="ADAL" clId="{147C052F-4C14-41D7-BE9F-8494C2BA7A9E}" dt="2022-10-30T12:45:50.152" v="81" actId="27636"/>
          <ac:spMkLst>
            <pc:docMk/>
            <pc:sldMk cId="428240030" sldId="319"/>
            <ac:spMk id="2" creationId="{76DC87E4-FA04-453A-98B3-F63A419DA7AE}"/>
          </ac:spMkLst>
        </pc:spChg>
        <pc:spChg chg="del">
          <ac:chgData name="濬澤" userId="e8b9fee4-4906-45f3-9dc4-f14c03e002fa" providerId="ADAL" clId="{147C052F-4C14-41D7-BE9F-8494C2BA7A9E}" dt="2022-10-30T12:45:56.916" v="82" actId="478"/>
          <ac:spMkLst>
            <pc:docMk/>
            <pc:sldMk cId="428240030" sldId="319"/>
            <ac:spMk id="3" creationId="{3921A292-3611-4F0A-A560-A5226198FE63}"/>
          </ac:spMkLst>
        </pc:spChg>
        <pc:spChg chg="add mod">
          <ac:chgData name="濬澤" userId="e8b9fee4-4906-45f3-9dc4-f14c03e002fa" providerId="ADAL" clId="{147C052F-4C14-41D7-BE9F-8494C2BA7A9E}" dt="2022-10-30T12:45:59.772" v="84" actId="1076"/>
          <ac:spMkLst>
            <pc:docMk/>
            <pc:sldMk cId="428240030" sldId="319"/>
            <ac:spMk id="4" creationId="{0F7191AE-AA73-4474-87CE-9BE801C84670}"/>
          </ac:spMkLst>
        </pc:spChg>
        <pc:spChg chg="add mod">
          <ac:chgData name="濬澤" userId="e8b9fee4-4906-45f3-9dc4-f14c03e002fa" providerId="ADAL" clId="{147C052F-4C14-41D7-BE9F-8494C2BA7A9E}" dt="2022-10-30T12:45:59.772" v="84" actId="1076"/>
          <ac:spMkLst>
            <pc:docMk/>
            <pc:sldMk cId="428240030" sldId="319"/>
            <ac:spMk id="8" creationId="{30768144-1F2B-44E9-83AD-269A787D2743}"/>
          </ac:spMkLst>
        </pc:spChg>
        <pc:spChg chg="add mod">
          <ac:chgData name="濬澤" userId="e8b9fee4-4906-45f3-9dc4-f14c03e002fa" providerId="ADAL" clId="{147C052F-4C14-41D7-BE9F-8494C2BA7A9E}" dt="2022-10-30T12:45:59.772" v="84" actId="1076"/>
          <ac:spMkLst>
            <pc:docMk/>
            <pc:sldMk cId="428240030" sldId="319"/>
            <ac:spMk id="9" creationId="{65A20EE5-D21E-459F-A13A-E8EB9C9D6AA4}"/>
          </ac:spMkLst>
        </pc:spChg>
        <pc:picChg chg="add mod">
          <ac:chgData name="濬澤" userId="e8b9fee4-4906-45f3-9dc4-f14c03e002fa" providerId="ADAL" clId="{147C052F-4C14-41D7-BE9F-8494C2BA7A9E}" dt="2022-10-30T12:45:59.772" v="84" actId="1076"/>
          <ac:picMkLst>
            <pc:docMk/>
            <pc:sldMk cId="428240030" sldId="319"/>
            <ac:picMk id="5" creationId="{E4649C65-12FF-4586-821D-BCF4AFE606E9}"/>
          </ac:picMkLst>
        </pc:picChg>
        <pc:picChg chg="add mod">
          <ac:chgData name="濬澤" userId="e8b9fee4-4906-45f3-9dc4-f14c03e002fa" providerId="ADAL" clId="{147C052F-4C14-41D7-BE9F-8494C2BA7A9E}" dt="2022-10-30T12:45:59.772" v="84" actId="1076"/>
          <ac:picMkLst>
            <pc:docMk/>
            <pc:sldMk cId="428240030" sldId="319"/>
            <ac:picMk id="6" creationId="{313A5E1F-6CF2-472D-85C9-1DCB85F154D6}"/>
          </ac:picMkLst>
        </pc:picChg>
        <pc:picChg chg="add mod">
          <ac:chgData name="濬澤" userId="e8b9fee4-4906-45f3-9dc4-f14c03e002fa" providerId="ADAL" clId="{147C052F-4C14-41D7-BE9F-8494C2BA7A9E}" dt="2022-10-30T12:45:59.772" v="84" actId="1076"/>
          <ac:picMkLst>
            <pc:docMk/>
            <pc:sldMk cId="428240030" sldId="319"/>
            <ac:picMk id="7" creationId="{F63E5623-B2DA-43AB-93AC-1650E78EEA01}"/>
          </ac:picMkLst>
        </pc:picChg>
      </pc:sldChg>
      <pc:sldChg chg="addSp delSp modSp new del mod modNotesTx">
        <pc:chgData name="濬澤" userId="e8b9fee4-4906-45f3-9dc4-f14c03e002fa" providerId="ADAL" clId="{147C052F-4C14-41D7-BE9F-8494C2BA7A9E}" dt="2022-11-12T05:43:53.235" v="192" actId="47"/>
        <pc:sldMkLst>
          <pc:docMk/>
          <pc:sldMk cId="2180439907" sldId="320"/>
        </pc:sldMkLst>
        <pc:spChg chg="mod">
          <ac:chgData name="濬澤" userId="e8b9fee4-4906-45f3-9dc4-f14c03e002fa" providerId="ADAL" clId="{147C052F-4C14-41D7-BE9F-8494C2BA7A9E}" dt="2022-10-30T12:46:19.710" v="89" actId="27636"/>
          <ac:spMkLst>
            <pc:docMk/>
            <pc:sldMk cId="2180439907" sldId="320"/>
            <ac:spMk id="2" creationId="{4C399A85-AE2C-4465-B320-F477EF5F6456}"/>
          </ac:spMkLst>
        </pc:spChg>
        <pc:spChg chg="del">
          <ac:chgData name="濬澤" userId="e8b9fee4-4906-45f3-9dc4-f14c03e002fa" providerId="ADAL" clId="{147C052F-4C14-41D7-BE9F-8494C2BA7A9E}" dt="2022-10-30T12:46:22.426" v="90"/>
          <ac:spMkLst>
            <pc:docMk/>
            <pc:sldMk cId="2180439907" sldId="320"/>
            <ac:spMk id="3" creationId="{84314A91-27F0-4352-A3E1-ADEB9E7A4961}"/>
          </ac:spMkLst>
        </pc:spChg>
        <pc:picChg chg="add mod">
          <ac:chgData name="濬澤" userId="e8b9fee4-4906-45f3-9dc4-f14c03e002fa" providerId="ADAL" clId="{147C052F-4C14-41D7-BE9F-8494C2BA7A9E}" dt="2022-10-30T12:46:22.426" v="90"/>
          <ac:picMkLst>
            <pc:docMk/>
            <pc:sldMk cId="2180439907" sldId="320"/>
            <ac:picMk id="4" creationId="{DC397C41-D18D-480F-BD09-66545FBA8727}"/>
          </ac:picMkLst>
        </pc:picChg>
      </pc:sldChg>
      <pc:sldChg chg="addSp delSp modSp new del mod modNotesTx">
        <pc:chgData name="濬澤" userId="e8b9fee4-4906-45f3-9dc4-f14c03e002fa" providerId="ADAL" clId="{147C052F-4C14-41D7-BE9F-8494C2BA7A9E}" dt="2022-11-12T05:43:53.235" v="192" actId="47"/>
        <pc:sldMkLst>
          <pc:docMk/>
          <pc:sldMk cId="3563948318" sldId="321"/>
        </pc:sldMkLst>
        <pc:spChg chg="mod">
          <ac:chgData name="濬澤" userId="e8b9fee4-4906-45f3-9dc4-f14c03e002fa" providerId="ADAL" clId="{147C052F-4C14-41D7-BE9F-8494C2BA7A9E}" dt="2022-10-30T12:46:32.694" v="93" actId="27636"/>
          <ac:spMkLst>
            <pc:docMk/>
            <pc:sldMk cId="3563948318" sldId="321"/>
            <ac:spMk id="2" creationId="{E19EDA4C-394B-49EE-BEB9-F59510096C4A}"/>
          </ac:spMkLst>
        </pc:spChg>
        <pc:spChg chg="del">
          <ac:chgData name="濬澤" userId="e8b9fee4-4906-45f3-9dc4-f14c03e002fa" providerId="ADAL" clId="{147C052F-4C14-41D7-BE9F-8494C2BA7A9E}" dt="2022-10-30T12:46:35.199" v="94"/>
          <ac:spMkLst>
            <pc:docMk/>
            <pc:sldMk cId="3563948318" sldId="321"/>
            <ac:spMk id="3" creationId="{8AFD17C5-7795-4845-A3A8-4144038EAA2E}"/>
          </ac:spMkLst>
        </pc:spChg>
        <pc:picChg chg="add mod">
          <ac:chgData name="濬澤" userId="e8b9fee4-4906-45f3-9dc4-f14c03e002fa" providerId="ADAL" clId="{147C052F-4C14-41D7-BE9F-8494C2BA7A9E}" dt="2022-10-30T12:46:35.199" v="94"/>
          <ac:picMkLst>
            <pc:docMk/>
            <pc:sldMk cId="3563948318" sldId="321"/>
            <ac:picMk id="4" creationId="{288B399E-D942-4401-B273-4EBCD2C2A619}"/>
          </ac:picMkLst>
        </pc:picChg>
      </pc:sldChg>
      <pc:sldChg chg="modSp new del mod modNotesTx">
        <pc:chgData name="濬澤" userId="e8b9fee4-4906-45f3-9dc4-f14c03e002fa" providerId="ADAL" clId="{147C052F-4C14-41D7-BE9F-8494C2BA7A9E}" dt="2022-11-12T05:43:53.235" v="192" actId="47"/>
        <pc:sldMkLst>
          <pc:docMk/>
          <pc:sldMk cId="2764302943" sldId="322"/>
        </pc:sldMkLst>
        <pc:spChg chg="mod">
          <ac:chgData name="濬澤" userId="e8b9fee4-4906-45f3-9dc4-f14c03e002fa" providerId="ADAL" clId="{147C052F-4C14-41D7-BE9F-8494C2BA7A9E}" dt="2022-10-30T12:51:39.734" v="98" actId="27636"/>
          <ac:spMkLst>
            <pc:docMk/>
            <pc:sldMk cId="2764302943" sldId="322"/>
            <ac:spMk id="2" creationId="{8CE0DFBC-65DD-40F4-BD3A-C6A624A9EA38}"/>
          </ac:spMkLst>
        </pc:spChg>
        <pc:spChg chg="mod">
          <ac:chgData name="濬澤" userId="e8b9fee4-4906-45f3-9dc4-f14c03e002fa" providerId="ADAL" clId="{147C052F-4C14-41D7-BE9F-8494C2BA7A9E}" dt="2022-10-30T12:51:44.802" v="102" actId="20577"/>
          <ac:spMkLst>
            <pc:docMk/>
            <pc:sldMk cId="2764302943" sldId="322"/>
            <ac:spMk id="3" creationId="{48062E45-ED7C-4998-9AC8-8CED64C84526}"/>
          </ac:spMkLst>
        </pc:spChg>
      </pc:sldChg>
      <pc:sldChg chg="addSp modSp new del mod modNotesTx">
        <pc:chgData name="濬澤" userId="e8b9fee4-4906-45f3-9dc4-f14c03e002fa" providerId="ADAL" clId="{147C052F-4C14-41D7-BE9F-8494C2BA7A9E}" dt="2022-11-12T05:43:53.235" v="192" actId="47"/>
        <pc:sldMkLst>
          <pc:docMk/>
          <pc:sldMk cId="2815079774" sldId="323"/>
        </pc:sldMkLst>
        <pc:spChg chg="mod">
          <ac:chgData name="濬澤" userId="e8b9fee4-4906-45f3-9dc4-f14c03e002fa" providerId="ADAL" clId="{147C052F-4C14-41D7-BE9F-8494C2BA7A9E}" dt="2022-10-30T12:52:08.387" v="108" actId="27636"/>
          <ac:spMkLst>
            <pc:docMk/>
            <pc:sldMk cId="2815079774" sldId="323"/>
            <ac:spMk id="2" creationId="{5863515C-AB41-46D4-9ADA-32BC95DC3ACC}"/>
          </ac:spMkLst>
        </pc:spChg>
        <pc:spChg chg="mod">
          <ac:chgData name="濬澤" userId="e8b9fee4-4906-45f3-9dc4-f14c03e002fa" providerId="ADAL" clId="{147C052F-4C14-41D7-BE9F-8494C2BA7A9E}" dt="2022-10-30T12:52:16.545" v="110"/>
          <ac:spMkLst>
            <pc:docMk/>
            <pc:sldMk cId="2815079774" sldId="323"/>
            <ac:spMk id="3" creationId="{342CBB79-8EC9-4EC8-888B-A3E8E4CC9532}"/>
          </ac:spMkLst>
        </pc:spChg>
        <pc:graphicFrameChg chg="add mod">
          <ac:chgData name="濬澤" userId="e8b9fee4-4906-45f3-9dc4-f14c03e002fa" providerId="ADAL" clId="{147C052F-4C14-41D7-BE9F-8494C2BA7A9E}" dt="2022-10-30T12:52:22.022" v="112" actId="1076"/>
          <ac:graphicFrameMkLst>
            <pc:docMk/>
            <pc:sldMk cId="2815079774" sldId="323"/>
            <ac:graphicFrameMk id="4" creationId="{ECDA1E22-9A83-4970-B0B8-1E025D13C541}"/>
          </ac:graphicFrameMkLst>
        </pc:graphicFrameChg>
      </pc:sldChg>
      <pc:sldChg chg="modSp new del mod modShow modNotesTx">
        <pc:chgData name="濬澤" userId="e8b9fee4-4906-45f3-9dc4-f14c03e002fa" providerId="ADAL" clId="{147C052F-4C14-41D7-BE9F-8494C2BA7A9E}" dt="2022-11-12T05:43:53.235" v="192" actId="47"/>
        <pc:sldMkLst>
          <pc:docMk/>
          <pc:sldMk cId="342255521" sldId="324"/>
        </pc:sldMkLst>
        <pc:spChg chg="mod">
          <ac:chgData name="濬澤" userId="e8b9fee4-4906-45f3-9dc4-f14c03e002fa" providerId="ADAL" clId="{147C052F-4C14-41D7-BE9F-8494C2BA7A9E}" dt="2022-10-30T12:54:13.341" v="119"/>
          <ac:spMkLst>
            <pc:docMk/>
            <pc:sldMk cId="342255521" sldId="324"/>
            <ac:spMk id="2" creationId="{BBF1B368-51D8-41E4-9EB2-088E2F583994}"/>
          </ac:spMkLst>
        </pc:spChg>
        <pc:spChg chg="mod">
          <ac:chgData name="濬澤" userId="e8b9fee4-4906-45f3-9dc4-f14c03e002fa" providerId="ADAL" clId="{147C052F-4C14-41D7-BE9F-8494C2BA7A9E}" dt="2022-10-30T12:54:21.010" v="126" actId="403"/>
          <ac:spMkLst>
            <pc:docMk/>
            <pc:sldMk cId="342255521" sldId="324"/>
            <ac:spMk id="3" creationId="{CBAC9811-EE85-4867-8892-B6EF2A021C47}"/>
          </ac:spMkLst>
        </pc:spChg>
      </pc:sldChg>
      <pc:sldChg chg="addSp delSp modSp new del mod modShow modNotesTx">
        <pc:chgData name="濬澤" userId="e8b9fee4-4906-45f3-9dc4-f14c03e002fa" providerId="ADAL" clId="{147C052F-4C14-41D7-BE9F-8494C2BA7A9E}" dt="2022-11-12T05:43:53.235" v="192" actId="47"/>
        <pc:sldMkLst>
          <pc:docMk/>
          <pc:sldMk cId="3960903385" sldId="325"/>
        </pc:sldMkLst>
        <pc:spChg chg="mod">
          <ac:chgData name="濬澤" userId="e8b9fee4-4906-45f3-9dc4-f14c03e002fa" providerId="ADAL" clId="{147C052F-4C14-41D7-BE9F-8494C2BA7A9E}" dt="2022-10-30T13:01:39.610" v="132" actId="27636"/>
          <ac:spMkLst>
            <pc:docMk/>
            <pc:sldMk cId="3960903385" sldId="325"/>
            <ac:spMk id="2" creationId="{68EBA246-9416-48D6-8A56-D30F28C6C44A}"/>
          </ac:spMkLst>
        </pc:spChg>
        <pc:spChg chg="del">
          <ac:chgData name="濬澤" userId="e8b9fee4-4906-45f3-9dc4-f14c03e002fa" providerId="ADAL" clId="{147C052F-4C14-41D7-BE9F-8494C2BA7A9E}" dt="2022-10-30T13:09:12.063" v="133"/>
          <ac:spMkLst>
            <pc:docMk/>
            <pc:sldMk cId="3960903385" sldId="325"/>
            <ac:spMk id="3" creationId="{A494EB6B-28F6-46C2-B79E-75ADBF9C2E3A}"/>
          </ac:spMkLst>
        </pc:spChg>
        <pc:picChg chg="add mod">
          <ac:chgData name="濬澤" userId="e8b9fee4-4906-45f3-9dc4-f14c03e002fa" providerId="ADAL" clId="{147C052F-4C14-41D7-BE9F-8494C2BA7A9E}" dt="2022-10-30T13:09:15.532" v="135" actId="1076"/>
          <ac:picMkLst>
            <pc:docMk/>
            <pc:sldMk cId="3960903385" sldId="325"/>
            <ac:picMk id="4" creationId="{61DB29CE-F958-435F-A5A3-B3036D8BE7CA}"/>
          </ac:picMkLst>
        </pc:picChg>
      </pc:sldChg>
      <pc:sldChg chg="addSp delSp modSp add del mod modNotesTx">
        <pc:chgData name="濬澤" userId="e8b9fee4-4906-45f3-9dc4-f14c03e002fa" providerId="ADAL" clId="{147C052F-4C14-41D7-BE9F-8494C2BA7A9E}" dt="2022-11-12T05:43:53.235" v="192" actId="47"/>
        <pc:sldMkLst>
          <pc:docMk/>
          <pc:sldMk cId="14029427" sldId="326"/>
        </pc:sldMkLst>
        <pc:spChg chg="add mod">
          <ac:chgData name="濬澤" userId="e8b9fee4-4906-45f3-9dc4-f14c03e002fa" providerId="ADAL" clId="{147C052F-4C14-41D7-BE9F-8494C2BA7A9E}" dt="2022-10-30T13:10:00.293" v="142" actId="478"/>
          <ac:spMkLst>
            <pc:docMk/>
            <pc:sldMk cId="14029427" sldId="326"/>
            <ac:spMk id="6" creationId="{EFBB93FC-6D9E-40FA-B238-684B4A59DC0D}"/>
          </ac:spMkLst>
        </pc:spChg>
        <pc:picChg chg="del">
          <ac:chgData name="濬澤" userId="e8b9fee4-4906-45f3-9dc4-f14c03e002fa" providerId="ADAL" clId="{147C052F-4C14-41D7-BE9F-8494C2BA7A9E}" dt="2022-10-30T13:10:00.293" v="142" actId="478"/>
          <ac:picMkLst>
            <pc:docMk/>
            <pc:sldMk cId="14029427" sldId="326"/>
            <ac:picMk id="4" creationId="{61DB29CE-F958-435F-A5A3-B3036D8BE7CA}"/>
          </ac:picMkLst>
        </pc:picChg>
        <pc:picChg chg="add mod">
          <ac:chgData name="濬澤" userId="e8b9fee4-4906-45f3-9dc4-f14c03e002fa" providerId="ADAL" clId="{147C052F-4C14-41D7-BE9F-8494C2BA7A9E}" dt="2022-10-30T13:09:58.745" v="141" actId="1076"/>
          <ac:picMkLst>
            <pc:docMk/>
            <pc:sldMk cId="14029427" sldId="326"/>
            <ac:picMk id="5" creationId="{6F83BD37-59E5-4C74-B519-FC74CFD02701}"/>
          </ac:picMkLst>
        </pc:picChg>
      </pc:sldChg>
      <pc:sldChg chg="modSp new del mod modShow modNotesTx">
        <pc:chgData name="濬澤" userId="e8b9fee4-4906-45f3-9dc4-f14c03e002fa" providerId="ADAL" clId="{147C052F-4C14-41D7-BE9F-8494C2BA7A9E}" dt="2022-11-12T05:43:53.235" v="192" actId="47"/>
        <pc:sldMkLst>
          <pc:docMk/>
          <pc:sldMk cId="3422285426" sldId="327"/>
        </pc:sldMkLst>
        <pc:spChg chg="mod">
          <ac:chgData name="濬澤" userId="e8b9fee4-4906-45f3-9dc4-f14c03e002fa" providerId="ADAL" clId="{147C052F-4C14-41D7-BE9F-8494C2BA7A9E}" dt="2022-10-30T13:10:27.069" v="146" actId="27636"/>
          <ac:spMkLst>
            <pc:docMk/>
            <pc:sldMk cId="3422285426" sldId="327"/>
            <ac:spMk id="2" creationId="{2CFF45E5-F1D8-4820-A09D-BA25B3122F8E}"/>
          </ac:spMkLst>
        </pc:spChg>
        <pc:spChg chg="mod">
          <ac:chgData name="濬澤" userId="e8b9fee4-4906-45f3-9dc4-f14c03e002fa" providerId="ADAL" clId="{147C052F-4C14-41D7-BE9F-8494C2BA7A9E}" dt="2022-10-30T13:10:33.203" v="154" actId="20577"/>
          <ac:spMkLst>
            <pc:docMk/>
            <pc:sldMk cId="3422285426" sldId="327"/>
            <ac:spMk id="3" creationId="{C906D13D-8E12-4769-B2ED-220055FE397C}"/>
          </ac:spMkLst>
        </pc:spChg>
      </pc:sldChg>
      <pc:sldChg chg="modSp new del mod modShow modNotesTx">
        <pc:chgData name="濬澤" userId="e8b9fee4-4906-45f3-9dc4-f14c03e002fa" providerId="ADAL" clId="{147C052F-4C14-41D7-BE9F-8494C2BA7A9E}" dt="2022-11-12T05:43:53.235" v="192" actId="47"/>
        <pc:sldMkLst>
          <pc:docMk/>
          <pc:sldMk cId="1289849245" sldId="328"/>
        </pc:sldMkLst>
        <pc:spChg chg="mod">
          <ac:chgData name="濬澤" userId="e8b9fee4-4906-45f3-9dc4-f14c03e002fa" providerId="ADAL" clId="{147C052F-4C14-41D7-BE9F-8494C2BA7A9E}" dt="2022-10-30T13:19:05.205" v="158" actId="27636"/>
          <ac:spMkLst>
            <pc:docMk/>
            <pc:sldMk cId="1289849245" sldId="328"/>
            <ac:spMk id="2" creationId="{C2F53D2F-59DE-486A-86A6-DB56FC9BFF9E}"/>
          </ac:spMkLst>
        </pc:spChg>
        <pc:spChg chg="mod">
          <ac:chgData name="濬澤" userId="e8b9fee4-4906-45f3-9dc4-f14c03e002fa" providerId="ADAL" clId="{147C052F-4C14-41D7-BE9F-8494C2BA7A9E}" dt="2022-10-30T13:19:12.853" v="161" actId="404"/>
          <ac:spMkLst>
            <pc:docMk/>
            <pc:sldMk cId="1289849245" sldId="328"/>
            <ac:spMk id="3" creationId="{D881F002-6035-4C31-98A9-5355ED9190F7}"/>
          </ac:spMkLst>
        </pc:spChg>
      </pc:sldChg>
      <pc:sldChg chg="addSp delSp modSp new del mod modNotesTx">
        <pc:chgData name="濬澤" userId="e8b9fee4-4906-45f3-9dc4-f14c03e002fa" providerId="ADAL" clId="{147C052F-4C14-41D7-BE9F-8494C2BA7A9E}" dt="2022-11-12T05:43:53.235" v="192" actId="47"/>
        <pc:sldMkLst>
          <pc:docMk/>
          <pc:sldMk cId="2284466665" sldId="329"/>
        </pc:sldMkLst>
        <pc:spChg chg="mod">
          <ac:chgData name="濬澤" userId="e8b9fee4-4906-45f3-9dc4-f14c03e002fa" providerId="ADAL" clId="{147C052F-4C14-41D7-BE9F-8494C2BA7A9E}" dt="2022-10-30T13:19:50.344" v="167" actId="27636"/>
          <ac:spMkLst>
            <pc:docMk/>
            <pc:sldMk cId="2284466665" sldId="329"/>
            <ac:spMk id="2" creationId="{0ADDB444-E776-40EC-9F53-C6AED347493C}"/>
          </ac:spMkLst>
        </pc:spChg>
        <pc:spChg chg="mod">
          <ac:chgData name="濬澤" userId="e8b9fee4-4906-45f3-9dc4-f14c03e002fa" providerId="ADAL" clId="{147C052F-4C14-41D7-BE9F-8494C2BA7A9E}" dt="2022-10-30T13:20:05.416" v="173"/>
          <ac:spMkLst>
            <pc:docMk/>
            <pc:sldMk cId="2284466665" sldId="329"/>
            <ac:spMk id="3" creationId="{6F9AF764-4102-4757-9BAC-4B51915F971D}"/>
          </ac:spMkLst>
        </pc:spChg>
        <pc:graphicFrameChg chg="add del mod">
          <ac:chgData name="濬澤" userId="e8b9fee4-4906-45f3-9dc4-f14c03e002fa" providerId="ADAL" clId="{147C052F-4C14-41D7-BE9F-8494C2BA7A9E}" dt="2022-10-30T13:20:09.958" v="175"/>
          <ac:graphicFrameMkLst>
            <pc:docMk/>
            <pc:sldMk cId="2284466665" sldId="329"/>
            <ac:graphicFrameMk id="4" creationId="{F91D0BDE-3F3E-4A88-B2ED-B364571ED79A}"/>
          </ac:graphicFrameMkLst>
        </pc:graphicFrameChg>
        <pc:graphicFrameChg chg="add mod">
          <ac:chgData name="濬澤" userId="e8b9fee4-4906-45f3-9dc4-f14c03e002fa" providerId="ADAL" clId="{147C052F-4C14-41D7-BE9F-8494C2BA7A9E}" dt="2022-10-30T13:20:17.575" v="177" actId="1076"/>
          <ac:graphicFrameMkLst>
            <pc:docMk/>
            <pc:sldMk cId="2284466665" sldId="329"/>
            <ac:graphicFrameMk id="6" creationId="{FB1E000C-B13F-414E-9D70-9B165BD1DB79}"/>
          </ac:graphicFrameMkLst>
        </pc:graphicFrameChg>
        <pc:picChg chg="add mod">
          <ac:chgData name="濬澤" userId="e8b9fee4-4906-45f3-9dc4-f14c03e002fa" providerId="ADAL" clId="{147C052F-4C14-41D7-BE9F-8494C2BA7A9E}" dt="2022-10-30T13:20:17.575" v="177" actId="1076"/>
          <ac:picMkLst>
            <pc:docMk/>
            <pc:sldMk cId="2284466665" sldId="329"/>
            <ac:picMk id="5" creationId="{4E4D4CE0-395B-46E5-990D-FA1F89CFB910}"/>
          </ac:picMkLst>
        </pc:picChg>
        <pc:picChg chg="add mod">
          <ac:chgData name="濬澤" userId="e8b9fee4-4906-45f3-9dc4-f14c03e002fa" providerId="ADAL" clId="{147C052F-4C14-41D7-BE9F-8494C2BA7A9E}" dt="2022-10-30T13:20:56.358" v="181" actId="1076"/>
          <ac:picMkLst>
            <pc:docMk/>
            <pc:sldMk cId="2284466665" sldId="329"/>
            <ac:picMk id="7" creationId="{B8F5B27C-059A-4669-8D69-DE6E8C668AA5}"/>
          </ac:picMkLst>
        </pc:picChg>
      </pc:sldChg>
    </pc:docChg>
  </pc:docChgLst>
  <pc:docChgLst>
    <pc:chgData name="濬澤" userId="e8b9fee4-4906-45f3-9dc4-f14c03e002fa" providerId="ADAL" clId="{184789E2-209C-40FC-ABFC-4061C4DCB2AE}"/>
    <pc:docChg chg="custSel addSld delSld modSld">
      <pc:chgData name="濬澤" userId="e8b9fee4-4906-45f3-9dc4-f14c03e002fa" providerId="ADAL" clId="{184789E2-209C-40FC-ABFC-4061C4DCB2AE}" dt="2022-09-15T02:04:55.800" v="60" actId="478"/>
      <pc:docMkLst>
        <pc:docMk/>
      </pc:docMkLst>
      <pc:sldChg chg="addSp delSp modSp mod">
        <pc:chgData name="濬澤" userId="e8b9fee4-4906-45f3-9dc4-f14c03e002fa" providerId="ADAL" clId="{184789E2-209C-40FC-ABFC-4061C4DCB2AE}" dt="2022-09-15T02:04:55.800" v="60" actId="478"/>
        <pc:sldMkLst>
          <pc:docMk/>
          <pc:sldMk cId="1363655715" sldId="258"/>
        </pc:sldMkLst>
        <pc:spChg chg="add del mod">
          <ac:chgData name="濬澤" userId="e8b9fee4-4906-45f3-9dc4-f14c03e002fa" providerId="ADAL" clId="{184789E2-209C-40FC-ABFC-4061C4DCB2AE}" dt="2022-09-15T01:56:06.443" v="12" actId="478"/>
          <ac:spMkLst>
            <pc:docMk/>
            <pc:sldMk cId="1363655715" sldId="258"/>
            <ac:spMk id="2" creationId="{02B3D239-0E86-417B-A816-ACCB0D6B6038}"/>
          </ac:spMkLst>
        </pc:spChg>
        <pc:picChg chg="add del mod">
          <ac:chgData name="濬澤" userId="e8b9fee4-4906-45f3-9dc4-f14c03e002fa" providerId="ADAL" clId="{184789E2-209C-40FC-ABFC-4061C4DCB2AE}" dt="2022-09-15T02:04:55.800" v="60" actId="478"/>
          <ac:picMkLst>
            <pc:docMk/>
            <pc:sldMk cId="1363655715" sldId="258"/>
            <ac:picMk id="4" creationId="{85FCF889-DB91-4E02-AFD3-F4755D098FA8}"/>
          </ac:picMkLst>
        </pc:picChg>
      </pc:sldChg>
      <pc:sldChg chg="delSp modSp mod modNotesTx">
        <pc:chgData name="濬澤" userId="e8b9fee4-4906-45f3-9dc4-f14c03e002fa" providerId="ADAL" clId="{184789E2-209C-40FC-ABFC-4061C4DCB2AE}" dt="2022-09-15T02:01:14.465" v="55"/>
        <pc:sldMkLst>
          <pc:docMk/>
          <pc:sldMk cId="3829833540" sldId="287"/>
        </pc:sldMkLst>
        <pc:spChg chg="mod">
          <ac:chgData name="濬澤" userId="e8b9fee4-4906-45f3-9dc4-f14c03e002fa" providerId="ADAL" clId="{184789E2-209C-40FC-ABFC-4061C4DCB2AE}" dt="2022-09-15T02:01:06.616" v="53"/>
          <ac:spMkLst>
            <pc:docMk/>
            <pc:sldMk cId="3829833540" sldId="287"/>
            <ac:spMk id="3" creationId="{E80D1A29-828B-4D54-99F8-2123352FDC17}"/>
          </ac:spMkLst>
        </pc:spChg>
        <pc:picChg chg="del">
          <ac:chgData name="濬澤" userId="e8b9fee4-4906-45f3-9dc4-f14c03e002fa" providerId="ADAL" clId="{184789E2-209C-40FC-ABFC-4061C4DCB2AE}" dt="2022-09-15T02:01:08.444" v="54" actId="478"/>
          <ac:picMkLst>
            <pc:docMk/>
            <pc:sldMk cId="3829833540" sldId="287"/>
            <ac:picMk id="5" creationId="{EEB03D8C-BC4E-4D64-9251-6DCF8F085ED0}"/>
          </ac:picMkLst>
        </pc:picChg>
      </pc:sldChg>
      <pc:sldChg chg="addSp modSp mod modNotesTx">
        <pc:chgData name="濬澤" userId="e8b9fee4-4906-45f3-9dc4-f14c03e002fa" providerId="ADAL" clId="{184789E2-209C-40FC-ABFC-4061C4DCB2AE}" dt="2022-09-15T01:57:38.162" v="18" actId="20577"/>
        <pc:sldMkLst>
          <pc:docMk/>
          <pc:sldMk cId="481429434" sldId="291"/>
        </pc:sldMkLst>
        <pc:spChg chg="mod">
          <ac:chgData name="濬澤" userId="e8b9fee4-4906-45f3-9dc4-f14c03e002fa" providerId="ADAL" clId="{184789E2-209C-40FC-ABFC-4061C4DCB2AE}" dt="2022-09-15T01:57:19.237" v="13"/>
          <ac:spMkLst>
            <pc:docMk/>
            <pc:sldMk cId="481429434" sldId="291"/>
            <ac:spMk id="2" creationId="{7BEF8940-99A3-447C-A3BD-F689E07413C6}"/>
          </ac:spMkLst>
        </pc:spChg>
        <pc:spChg chg="mod">
          <ac:chgData name="濬澤" userId="e8b9fee4-4906-45f3-9dc4-f14c03e002fa" providerId="ADAL" clId="{184789E2-209C-40FC-ABFC-4061C4DCB2AE}" dt="2022-09-15T01:57:24.816" v="14"/>
          <ac:spMkLst>
            <pc:docMk/>
            <pc:sldMk cId="481429434" sldId="291"/>
            <ac:spMk id="3" creationId="{1AA0C490-CA8F-4707-83C2-DFB91FD9C78F}"/>
          </ac:spMkLst>
        </pc:spChg>
        <pc:picChg chg="add mod">
          <ac:chgData name="濬澤" userId="e8b9fee4-4906-45f3-9dc4-f14c03e002fa" providerId="ADAL" clId="{184789E2-209C-40FC-ABFC-4061C4DCB2AE}" dt="2022-09-15T01:57:31.138" v="16" actId="1076"/>
          <ac:picMkLst>
            <pc:docMk/>
            <pc:sldMk cId="481429434" sldId="291"/>
            <ac:picMk id="4" creationId="{FA8554D2-36C0-4D4B-A031-1A0B2D7CFC19}"/>
          </ac:picMkLst>
        </pc:picChg>
      </pc:sldChg>
      <pc:sldChg chg="modSp new mod modShow modNotesTx">
        <pc:chgData name="濬澤" userId="e8b9fee4-4906-45f3-9dc4-f14c03e002fa" providerId="ADAL" clId="{184789E2-209C-40FC-ABFC-4061C4DCB2AE}" dt="2022-09-15T01:58:49.171" v="24" actId="729"/>
        <pc:sldMkLst>
          <pc:docMk/>
          <pc:sldMk cId="3034581564" sldId="292"/>
        </pc:sldMkLst>
        <pc:spChg chg="mod">
          <ac:chgData name="濬澤" userId="e8b9fee4-4906-45f3-9dc4-f14c03e002fa" providerId="ADAL" clId="{184789E2-209C-40FC-ABFC-4061C4DCB2AE}" dt="2022-09-15T01:58:35.517" v="21" actId="27636"/>
          <ac:spMkLst>
            <pc:docMk/>
            <pc:sldMk cId="3034581564" sldId="292"/>
            <ac:spMk id="2" creationId="{EE8ED84F-CF33-4581-9905-6D36AB8A9DFF}"/>
          </ac:spMkLst>
        </pc:spChg>
        <pc:spChg chg="mod">
          <ac:chgData name="濬澤" userId="e8b9fee4-4906-45f3-9dc4-f14c03e002fa" providerId="ADAL" clId="{184789E2-209C-40FC-ABFC-4061C4DCB2AE}" dt="2022-09-15T01:58:39.757" v="22"/>
          <ac:spMkLst>
            <pc:docMk/>
            <pc:sldMk cId="3034581564" sldId="292"/>
            <ac:spMk id="3" creationId="{B781A460-483E-4CCB-91C1-B213533A7F1D}"/>
          </ac:spMkLst>
        </pc:spChg>
      </pc:sldChg>
      <pc:sldChg chg="modSp new mod modShow modNotesTx">
        <pc:chgData name="濬澤" userId="e8b9fee4-4906-45f3-9dc4-f14c03e002fa" providerId="ADAL" clId="{184789E2-209C-40FC-ABFC-4061C4DCB2AE}" dt="2022-09-15T01:59:14.095" v="36" actId="729"/>
        <pc:sldMkLst>
          <pc:docMk/>
          <pc:sldMk cId="2520118351" sldId="293"/>
        </pc:sldMkLst>
        <pc:spChg chg="mod">
          <ac:chgData name="濬澤" userId="e8b9fee4-4906-45f3-9dc4-f14c03e002fa" providerId="ADAL" clId="{184789E2-209C-40FC-ABFC-4061C4DCB2AE}" dt="2022-09-15T01:58:56.694" v="27" actId="27636"/>
          <ac:spMkLst>
            <pc:docMk/>
            <pc:sldMk cId="2520118351" sldId="293"/>
            <ac:spMk id="2" creationId="{97193361-9547-4D4E-AAEF-F50918E041A0}"/>
          </ac:spMkLst>
        </pc:spChg>
        <pc:spChg chg="mod">
          <ac:chgData name="濬澤" userId="e8b9fee4-4906-45f3-9dc4-f14c03e002fa" providerId="ADAL" clId="{184789E2-209C-40FC-ABFC-4061C4DCB2AE}" dt="2022-09-15T01:59:02.169" v="32" actId="20577"/>
          <ac:spMkLst>
            <pc:docMk/>
            <pc:sldMk cId="2520118351" sldId="293"/>
            <ac:spMk id="3" creationId="{E58974CB-1442-475B-8A91-347F2364836A}"/>
          </ac:spMkLst>
        </pc:spChg>
      </pc:sldChg>
      <pc:sldChg chg="addSp delSp modSp new mod modNotesTx">
        <pc:chgData name="濬澤" userId="e8b9fee4-4906-45f3-9dc4-f14c03e002fa" providerId="ADAL" clId="{184789E2-209C-40FC-ABFC-4061C4DCB2AE}" dt="2022-09-15T02:00:51.042" v="50" actId="20577"/>
        <pc:sldMkLst>
          <pc:docMk/>
          <pc:sldMk cId="4069136043" sldId="294"/>
        </pc:sldMkLst>
        <pc:spChg chg="mod">
          <ac:chgData name="濬澤" userId="e8b9fee4-4906-45f3-9dc4-f14c03e002fa" providerId="ADAL" clId="{184789E2-209C-40FC-ABFC-4061C4DCB2AE}" dt="2022-09-15T01:59:37.859" v="38" actId="27636"/>
          <ac:spMkLst>
            <pc:docMk/>
            <pc:sldMk cId="4069136043" sldId="294"/>
            <ac:spMk id="2" creationId="{9B423E21-7DC2-428E-8FCE-F60CFC6F078D}"/>
          </ac:spMkLst>
        </pc:spChg>
        <pc:spChg chg="del">
          <ac:chgData name="濬澤" userId="e8b9fee4-4906-45f3-9dc4-f14c03e002fa" providerId="ADAL" clId="{184789E2-209C-40FC-ABFC-4061C4DCB2AE}" dt="2022-09-15T01:59:47.991" v="39"/>
          <ac:spMkLst>
            <pc:docMk/>
            <pc:sldMk cId="4069136043" sldId="294"/>
            <ac:spMk id="3" creationId="{3C736F7A-1124-47AF-BF25-68FACCA3BB2B}"/>
          </ac:spMkLst>
        </pc:spChg>
        <pc:spChg chg="add mod">
          <ac:chgData name="濬澤" userId="e8b9fee4-4906-45f3-9dc4-f14c03e002fa" providerId="ADAL" clId="{184789E2-209C-40FC-ABFC-4061C4DCB2AE}" dt="2022-09-15T02:00:37.480" v="46" actId="122"/>
          <ac:spMkLst>
            <pc:docMk/>
            <pc:sldMk cId="4069136043" sldId="294"/>
            <ac:spMk id="5" creationId="{AF741343-C8D5-4879-88AA-8AB6E91363F8}"/>
          </ac:spMkLst>
        </pc:spChg>
        <pc:picChg chg="add mod">
          <ac:chgData name="濬澤" userId="e8b9fee4-4906-45f3-9dc4-f14c03e002fa" providerId="ADAL" clId="{184789E2-209C-40FC-ABFC-4061C4DCB2AE}" dt="2022-09-15T02:00:26.264" v="44" actId="1076"/>
          <ac:picMkLst>
            <pc:docMk/>
            <pc:sldMk cId="4069136043" sldId="294"/>
            <ac:picMk id="4" creationId="{C2D45E93-A1A8-4E95-9965-C829307D4ACC}"/>
          </ac:picMkLst>
        </pc:picChg>
      </pc:sldChg>
      <pc:sldChg chg="new del">
        <pc:chgData name="濬澤" userId="e8b9fee4-4906-45f3-9dc4-f14c03e002fa" providerId="ADAL" clId="{184789E2-209C-40FC-ABFC-4061C4DCB2AE}" dt="2022-09-15T02:01:00.641" v="52" actId="47"/>
        <pc:sldMkLst>
          <pc:docMk/>
          <pc:sldMk cId="1303227359" sldId="295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F93A4-AE4F-4657-B1E4-D8F5F4F69DF1}" type="datetimeFigureOut">
              <a:rPr lang="zh-TW" altLang="en-US" smtClean="0"/>
              <a:t>2024/11/18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96349-ED39-48D9-834F-191E309E3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4190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31777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9295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9943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2648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97543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60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提醒</a:t>
            </a:r>
            <a:endParaRPr lang="en-US" altLang="zh-TW" dirty="0"/>
          </a:p>
          <a:p>
            <a:r>
              <a:rPr lang="zh-TW" altLang="en-US" dirty="0"/>
              <a:t>本周</a:t>
            </a:r>
            <a:r>
              <a:rPr lang="en-US" altLang="zh-TW" dirty="0"/>
              <a:t>check point1 </a:t>
            </a:r>
          </a:p>
          <a:p>
            <a:r>
              <a:rPr lang="zh-TW" altLang="en-US" dirty="0"/>
              <a:t>有些項目不在作業中 要記得做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6363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8483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1118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/>
              <a:t>Opencv</a:t>
            </a:r>
            <a:r>
              <a:rPr lang="en-US" altLang="zh-TW" dirty="0"/>
              <a:t> / </a:t>
            </a:r>
            <a:r>
              <a:rPr lang="en-US" altLang="zh-TW" dirty="0" err="1"/>
              <a:t>stb_image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3510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4903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1660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0768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0027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圖片版面配置區 8">
            <a:extLst>
              <a:ext uri="{FF2B5EF4-FFF2-40B4-BE49-F238E27FC236}">
                <a16:creationId xmlns:a16="http://schemas.microsoft.com/office/drawing/2014/main" id="{059A6B86-CD65-4106-8C81-074FEA889E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49613"/>
            <a:ext cx="12191999" cy="3608387"/>
          </a:xfr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txBody>
          <a:bodyPr/>
          <a:lstStyle/>
          <a:p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2DC7F26-E5E7-41D2-852C-0339BE3CC7C5}"/>
              </a:ext>
            </a:extLst>
          </p:cNvPr>
          <p:cNvSpPr/>
          <p:nvPr userDrawn="1"/>
        </p:nvSpPr>
        <p:spPr>
          <a:xfrm>
            <a:off x="0" y="3249613"/>
            <a:ext cx="12192000" cy="3608387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08EACF5-F0A2-42C7-9228-4F26A3162A54}"/>
              </a:ext>
            </a:extLst>
          </p:cNvPr>
          <p:cNvSpPr/>
          <p:nvPr userDrawn="1"/>
        </p:nvSpPr>
        <p:spPr>
          <a:xfrm>
            <a:off x="570452" y="5654180"/>
            <a:ext cx="2349532" cy="7466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CF3FF9-F368-44C1-BF6D-925E6F6D7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451" y="1492260"/>
            <a:ext cx="11621547" cy="1293612"/>
          </a:xfrm>
        </p:spPr>
        <p:txBody>
          <a:bodyPr anchor="b">
            <a:noAutofit/>
          </a:bodyPr>
          <a:lstStyle>
            <a:lvl1pPr algn="l">
              <a:defRPr sz="7200"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0B1C1CC-062F-4FF8-9084-1813AE8F6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0452" y="906346"/>
            <a:ext cx="9144000" cy="585914"/>
          </a:xfrm>
        </p:spPr>
        <p:txBody>
          <a:bodyPr>
            <a:normAutofit/>
          </a:bodyPr>
          <a:lstStyle>
            <a:lvl1pPr marL="0" indent="0" algn="l">
              <a:buNone/>
              <a:defRPr sz="3200" spc="300"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28D15C-12EC-404F-9129-BC1CD928D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6268" y="5844927"/>
            <a:ext cx="1877900" cy="365125"/>
          </a:xfrm>
        </p:spPr>
        <p:txBody>
          <a:bodyPr/>
          <a:lstStyle>
            <a:lvl1pPr algn="ctr">
              <a:defRPr sz="1800" spc="300">
                <a:solidFill>
                  <a:schemeClr val="tx1"/>
                </a:solidFill>
                <a:latin typeface="+mj-lt"/>
              </a:defRPr>
            </a:lvl1pPr>
          </a:lstStyle>
          <a:p>
            <a:fld id="{453E0B8F-6600-4A99-99D3-07675C1612CC}" type="datetime1">
              <a:rPr lang="zh-TW" altLang="en-US" smtClean="0"/>
              <a:pPr/>
              <a:t>2024/11/18</a:t>
            </a:fld>
            <a:endParaRPr lang="zh-TW" altLang="en-US" dirty="0"/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id="{E3E71E36-5B88-4CFA-A269-A7322D4AA2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82004" y="5849886"/>
            <a:ext cx="2849404" cy="365125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 spc="3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3461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243BB8-10F7-486A-8E49-057C30BBB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A9B59DC-5857-4948-93C4-2F72F68680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9E94D83-CC18-419D-AB76-5C216B087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906B242-BE65-446A-B200-1C7C8494E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727CA-CA76-4715-BDFF-EDC666935C68}" type="datetime1">
              <a:rPr lang="zh-TW" altLang="en-US" smtClean="0"/>
              <a:t>2024/11/18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5ED98D0-ED09-42A3-9BD0-13B4C797A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132228-0247-4287-9058-EED105237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2741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5BFF6-F620-40DE-B0E3-F4355C16E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2B3838C-1EEB-4760-9C66-FE83A344E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0CD1EC-2F84-4E7D-9533-DF66A2224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125-89D4-4B66-894B-B985902B8C06}" type="datetime1">
              <a:rPr lang="zh-TW" altLang="en-US" smtClean="0"/>
              <a:t>2024/11/18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2350A4-6716-41C9-8893-C16CAEF3F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AEEEB8F-F1F7-477B-8939-5AB0BC3B5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4035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632E7BE-3A4D-4DD6-A31E-33E91E81F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D75DE18-D825-46F4-83E0-AEF1A00C1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3EA67C-1DC1-4160-ADFB-BA8D0C805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D917C-C6D4-42ED-B525-8F07F3E9538B}" type="datetime1">
              <a:rPr lang="zh-TW" altLang="en-US" smtClean="0"/>
              <a:t>2024/11/18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FA5107-BF57-47A1-90A4-C9FDE4D9B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5B41DF-B4B5-4DBA-AD7C-1FB599F14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8368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4737D61-7845-4B5C-BC66-79B8036C8680}"/>
              </a:ext>
            </a:extLst>
          </p:cNvPr>
          <p:cNvSpPr/>
          <p:nvPr userDrawn="1"/>
        </p:nvSpPr>
        <p:spPr>
          <a:xfrm>
            <a:off x="1499616" y="1261871"/>
            <a:ext cx="10378440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53D105C9-E7B1-4A21-B6FC-5F6F7F182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5"/>
            <a:ext cx="10378440" cy="662781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E48038-F8B3-4E0C-BF6F-4047FD263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7152" y="1347217"/>
            <a:ext cx="10180320" cy="474268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 spc="0"/>
            </a:lvl1pPr>
            <a:lvl2pPr>
              <a:lnSpc>
                <a:spcPct val="150000"/>
              </a:lnSpc>
              <a:defRPr sz="2000" spc="0"/>
            </a:lvl2pPr>
            <a:lvl3pPr>
              <a:lnSpc>
                <a:spcPct val="150000"/>
              </a:lnSpc>
              <a:defRPr sz="1800" spc="0"/>
            </a:lvl3pPr>
            <a:lvl4pPr>
              <a:lnSpc>
                <a:spcPct val="150000"/>
              </a:lnSpc>
              <a:defRPr sz="1600" spc="0"/>
            </a:lvl4pPr>
            <a:lvl5pPr>
              <a:lnSpc>
                <a:spcPct val="150000"/>
              </a:lnSpc>
              <a:defRPr sz="1600" spc="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EC2188F-7382-45A3-AB40-6B9E1FCE92B8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F10C9A2-3946-4E5D-B413-3A957E7CC76E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8" name="投影片編號版面配置區 6">
            <a:extLst>
              <a:ext uri="{FF2B5EF4-FFF2-40B4-BE49-F238E27FC236}">
                <a16:creationId xmlns:a16="http://schemas.microsoft.com/office/drawing/2014/main" id="{1636784D-DF07-457D-B9DB-5685DB08A8F0}"/>
              </a:ext>
            </a:extLst>
          </p:cNvPr>
          <p:cNvSpPr txBox="1">
            <a:spLocks/>
          </p:cNvSpPr>
          <p:nvPr userDrawn="1"/>
        </p:nvSpPr>
        <p:spPr>
          <a:xfrm>
            <a:off x="913485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207C72-BEC7-400C-9E18-7007BB15A09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4817029-1558-4549-9321-D740D62FB6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31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0DADD0-7E31-4133-9231-AAB5E4FAD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4215"/>
            <a:ext cx="10515600" cy="2852737"/>
          </a:xfrm>
        </p:spPr>
        <p:txBody>
          <a:bodyPr anchor="b"/>
          <a:lstStyle>
            <a:lvl1pPr algn="ctr">
              <a:lnSpc>
                <a:spcPct val="150000"/>
              </a:lnSpc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CEFD4AE-D04C-46C6-BA05-5BFEE1356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85959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3F4B99-51A3-4297-A64D-23919A02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3944" y="6356350"/>
            <a:ext cx="2743200" cy="365125"/>
          </a:xfrm>
        </p:spPr>
        <p:txBody>
          <a:bodyPr/>
          <a:lstStyle/>
          <a:p>
            <a:fld id="{D9F41BDB-0138-4B12-A4E3-941C3564865E}" type="datetime1">
              <a:rPr lang="zh-TW" altLang="en-US" smtClean="0"/>
              <a:t>2024/11/18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17B268-9284-4AD3-B14D-2791BDCC2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C9079D-6E27-47DA-B5D2-36B5B580FD8B}"/>
              </a:ext>
            </a:extLst>
          </p:cNvPr>
          <p:cNvSpPr txBox="1">
            <a:spLocks/>
          </p:cNvSpPr>
          <p:nvPr userDrawn="1"/>
        </p:nvSpPr>
        <p:spPr>
          <a:xfrm>
            <a:off x="913485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207C72-BEC7-400C-9E18-7007BB15A09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89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4B6281-5BED-46BE-AA80-ACA2E0441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9F0C8A3-0D1F-4B3C-A5D6-0508AE2A93E4}"/>
              </a:ext>
            </a:extLst>
          </p:cNvPr>
          <p:cNvSpPr/>
          <p:nvPr userDrawn="1"/>
        </p:nvSpPr>
        <p:spPr>
          <a:xfrm>
            <a:off x="1499616" y="1258697"/>
            <a:ext cx="5138928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43D75D-255F-47AB-A370-5DF2DFD0A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9616" y="1258697"/>
            <a:ext cx="5138928" cy="4915091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lnSpc>
                <a:spcPct val="150000"/>
              </a:lnSpc>
              <a:defRPr sz="20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14D19EF-476C-48BF-9E53-72521267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C87F70-F5D8-4F27-A5B1-B5E37223C941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6E127E7-2EBD-4558-AA67-03C68F97E39C}"/>
              </a:ext>
            </a:extLst>
          </p:cNvPr>
          <p:cNvSpPr/>
          <p:nvPr userDrawn="1"/>
        </p:nvSpPr>
        <p:spPr>
          <a:xfrm>
            <a:off x="6739128" y="1258697"/>
            <a:ext cx="5138928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2AC951AE-0C4D-488F-AFDC-816A11DD4177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739128" y="1258697"/>
            <a:ext cx="5138928" cy="4915091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lnSpc>
                <a:spcPct val="150000"/>
              </a:lnSpc>
              <a:defRPr sz="20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C877B7E-A37B-45EE-81C6-E74AB09287E1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6766A76-229F-45C3-9BD1-D26BD5CF5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9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D9F0C8A3-0D1F-4B3C-A5D6-0508AE2A93E4}"/>
              </a:ext>
            </a:extLst>
          </p:cNvPr>
          <p:cNvSpPr/>
          <p:nvPr userDrawn="1"/>
        </p:nvSpPr>
        <p:spPr>
          <a:xfrm>
            <a:off x="1499614" y="1258697"/>
            <a:ext cx="10378441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43D75D-255F-47AB-A370-5DF2DFD0A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64956" y="1320824"/>
            <a:ext cx="10247756" cy="4790836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Consolas" panose="020B0609020204030204" pitchFamily="49" charset="0"/>
              </a:defRPr>
            </a:lvl1pPr>
            <a:lvl2pPr marL="457200" indent="0">
              <a:buNone/>
              <a:defRPr sz="2000">
                <a:latin typeface="Consolas" panose="020B0609020204030204" pitchFamily="49" charset="0"/>
              </a:defRPr>
            </a:lvl2pPr>
            <a:lvl3pPr marL="914400" indent="0">
              <a:buNone/>
              <a:defRPr sz="1800">
                <a:latin typeface="Consolas" panose="020B0609020204030204" pitchFamily="49" charset="0"/>
              </a:defRPr>
            </a:lvl3pPr>
            <a:lvl4pPr marL="1371600" indent="0">
              <a:buNone/>
              <a:defRPr sz="1600">
                <a:latin typeface="Consolas" panose="020B0609020204030204" pitchFamily="49" charset="0"/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14D19EF-476C-48BF-9E53-72521267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C87F70-F5D8-4F27-A5B1-B5E37223C941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412BF6F0-D33E-4856-A38E-1274C6143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D515135-A352-4F19-A241-C52513448411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41E766B-A80F-463F-AF97-C5BF0ED7BA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95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1">
            <a:extLst>
              <a:ext uri="{FF2B5EF4-FFF2-40B4-BE49-F238E27FC236}">
                <a16:creationId xmlns:a16="http://schemas.microsoft.com/office/drawing/2014/main" id="{5884D287-C86F-4F75-9CF2-8C8A127B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E05AE3-A715-426D-A0F6-D2EE87D3E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A064B07-571B-437D-8BAD-A209F2D91149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F943794-6EDA-4806-9354-948EE2565D29}"/>
              </a:ext>
            </a:extLst>
          </p:cNvPr>
          <p:cNvSpPr/>
          <p:nvPr userDrawn="1"/>
        </p:nvSpPr>
        <p:spPr>
          <a:xfrm>
            <a:off x="1499616" y="1261871"/>
            <a:ext cx="10378440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54E008C-FBD8-481C-9BA3-4480800EE6EE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E32C001A-0C48-464B-A557-B7F7B55B56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15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1">
            <a:extLst>
              <a:ext uri="{FF2B5EF4-FFF2-40B4-BE49-F238E27FC236}">
                <a16:creationId xmlns:a16="http://schemas.microsoft.com/office/drawing/2014/main" id="{5884D287-C86F-4F75-9CF2-8C8A127B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E05AE3-A715-426D-A0F6-D2EE87D3E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A064B07-571B-437D-8BAD-A209F2D91149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7867D59-DBCF-4594-9869-75B643334654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B54712F-F09A-4B0D-AA52-ED6860B3D0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761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3F4B99-51A3-4297-A64D-23919A02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3944" y="6356350"/>
            <a:ext cx="2743200" cy="365125"/>
          </a:xfrm>
        </p:spPr>
        <p:txBody>
          <a:bodyPr/>
          <a:lstStyle/>
          <a:p>
            <a:fld id="{D9F41BDB-0138-4B12-A4E3-941C3564865E}" type="datetime1">
              <a:rPr lang="zh-TW" altLang="en-US" smtClean="0"/>
              <a:t>2024/11/18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17B268-9284-4AD3-B14D-2791BDCC2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C9079D-6E27-47DA-B5D2-36B5B580FD8B}"/>
              </a:ext>
            </a:extLst>
          </p:cNvPr>
          <p:cNvSpPr txBox="1">
            <a:spLocks/>
          </p:cNvSpPr>
          <p:nvPr userDrawn="1"/>
        </p:nvSpPr>
        <p:spPr>
          <a:xfrm>
            <a:off x="913485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207C72-BEC7-400C-9E18-7007BB15A09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426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E7E2FD-D3C6-4F16-9EDB-54F0CD42C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67A11F-29C2-46D4-9475-072F311E3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3917E9F-7F9F-4F2F-93CF-000FB3ECB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6D3598C-66DD-460D-A928-FEC856B8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616B-CAA7-4D31-B1E3-1E892090CEBD}" type="datetime1">
              <a:rPr lang="zh-TW" altLang="en-US" smtClean="0"/>
              <a:t>2024/11/18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2B9CC8B-5E79-4DF6-B416-DEAD14211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1C8B531-952F-4FCB-BC57-3E36B038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736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2A7177E-5D36-4E3F-BFA2-7D3CE035E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1A9BAB7-B76F-4413-BC57-38F0FD242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438F2E-2F16-4B08-B1E6-CAEEDB777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CB7B0-7C9A-4FE3-878B-F4991DE5FEF7}" type="datetime1">
              <a:rPr lang="zh-TW" altLang="en-US" smtClean="0"/>
              <a:t>2024/11/18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F8AF1F-A009-43CA-8E0C-61EA4D33AD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6A565E-8176-4330-A295-01CF394D9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51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1" r:id="rId5"/>
    <p:sldLayoutId id="2147483654" r:id="rId6"/>
    <p:sldLayoutId id="2147483662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Q-7MElJ88dk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www.youtube.com/watch?v=HusvGeEDU_U&amp;list=PLRIWtICgwaX23jiqVByUs0bqhnalNTNZh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madebyevan.com/webgl-water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.com/Advanced-OpenGL/Cubemap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版面配置區 8">
            <a:extLst>
              <a:ext uri="{FF2B5EF4-FFF2-40B4-BE49-F238E27FC236}">
                <a16:creationId xmlns:a16="http://schemas.microsoft.com/office/drawing/2014/main" id="{44D4A7C6-25D1-41AC-B32A-FEBCE3FB9D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692" b="23692"/>
          <a:stretch/>
        </p:blipFill>
        <p:spPr>
          <a:xfrm>
            <a:off x="1" y="3249613"/>
            <a:ext cx="12192000" cy="3608387"/>
          </a:xfrm>
        </p:spPr>
      </p:pic>
      <p:sp>
        <p:nvSpPr>
          <p:cNvPr id="10" name="標題 9">
            <a:extLst>
              <a:ext uri="{FF2B5EF4-FFF2-40B4-BE49-F238E27FC236}">
                <a16:creationId xmlns:a16="http://schemas.microsoft.com/office/drawing/2014/main" id="{19572B81-7BF1-4B85-9B8E-0FC714B9F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452" y="1727494"/>
            <a:ext cx="11621547" cy="1293612"/>
          </a:xfrm>
        </p:spPr>
        <p:txBody>
          <a:bodyPr/>
          <a:lstStyle/>
          <a:p>
            <a:r>
              <a:rPr lang="en-US" altLang="zh-TW" dirty="0"/>
              <a:t>GPU Shader 3</a:t>
            </a:r>
            <a:endParaRPr lang="zh-TW" altLang="en-US" dirty="0"/>
          </a:p>
        </p:txBody>
      </p:sp>
      <p:sp>
        <p:nvSpPr>
          <p:cNvPr id="11" name="副標題 10">
            <a:extLst>
              <a:ext uri="{FF2B5EF4-FFF2-40B4-BE49-F238E27FC236}">
                <a16:creationId xmlns:a16="http://schemas.microsoft.com/office/drawing/2014/main" id="{6ABB1FD0-A35D-412C-9C45-62088254FE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電腦圖學導論實習</a:t>
            </a:r>
          </a:p>
        </p:txBody>
      </p:sp>
      <p:sp>
        <p:nvSpPr>
          <p:cNvPr id="14" name="文字版面配置區 11">
            <a:extLst>
              <a:ext uri="{FF2B5EF4-FFF2-40B4-BE49-F238E27FC236}">
                <a16:creationId xmlns:a16="http://schemas.microsoft.com/office/drawing/2014/main" id="{F3911FB4-FB48-44EE-BFA4-1623C1608B3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82003" y="5849886"/>
            <a:ext cx="7774065" cy="365125"/>
          </a:xfrm>
        </p:spPr>
        <p:txBody>
          <a:bodyPr>
            <a:normAutofit/>
          </a:bodyPr>
          <a:lstStyle/>
          <a:p>
            <a:r>
              <a:rPr lang="en-US" altLang="zh-TW" dirty="0"/>
              <a:t>Information Technology Innovation | </a:t>
            </a:r>
            <a:r>
              <a:rPr lang="en-US" altLang="zh-TW" dirty="0">
                <a:solidFill>
                  <a:srgbClr val="00B0F0"/>
                </a:solidFill>
              </a:rPr>
              <a:t>NTUST</a:t>
            </a:r>
          </a:p>
        </p:txBody>
      </p:sp>
    </p:spTree>
    <p:extLst>
      <p:ext uri="{BB962C8B-B14F-4D97-AF65-F5344CB8AC3E}">
        <p14:creationId xmlns:p14="http://schemas.microsoft.com/office/powerpoint/2010/main" val="1363655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00A70A-8B22-4B8F-87BA-4CDC79C23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Reflect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6CABB4-833A-4010-9099-DFA365228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The eye sees the </a:t>
            </a:r>
            <a:r>
              <a:rPr lang="en-US" altLang="zh-TW" dirty="0" err="1"/>
              <a:t>specularly</a:t>
            </a:r>
            <a:r>
              <a:rPr lang="en-US" altLang="zh-TW" dirty="0"/>
              <a:t> reflected scene.</a:t>
            </a:r>
          </a:p>
          <a:p>
            <a:r>
              <a:rPr lang="en-US" altLang="zh-TW" dirty="0"/>
              <a:t>Render the reflected scene on the surface.</a:t>
            </a:r>
          </a:p>
          <a:p>
            <a:r>
              <a:rPr lang="en-US" altLang="zh-TW" dirty="0"/>
              <a:t>vec3 reflect(I, N)</a:t>
            </a:r>
            <a:r>
              <a:rPr lang="zh-TW" altLang="en-US" dirty="0"/>
              <a:t> </a:t>
            </a:r>
            <a:r>
              <a:rPr lang="en-US" altLang="zh-TW" dirty="0"/>
              <a:t>get the reflected vector</a:t>
            </a:r>
          </a:p>
          <a:p>
            <a:pPr lvl="1"/>
            <a:r>
              <a:rPr lang="en-US" altLang="zh-TW" dirty="0">
                <a:ea typeface="+mn-ea"/>
              </a:rPr>
              <a:t>I : vector from camera to geometry position</a:t>
            </a:r>
          </a:p>
          <a:p>
            <a:pPr lvl="1"/>
            <a:r>
              <a:rPr lang="en-US" altLang="zh-TW" dirty="0">
                <a:ea typeface="+mn-ea"/>
              </a:rPr>
              <a:t>N : geometry Normal</a:t>
            </a:r>
          </a:p>
          <a:p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Picture 2" descr="Reflect and Refract Functions">
            <a:extLst>
              <a:ext uri="{FF2B5EF4-FFF2-40B4-BE49-F238E27FC236}">
                <a16:creationId xmlns:a16="http://schemas.microsoft.com/office/drawing/2014/main" id="{61049D62-C22E-466F-B18D-0396BCA4D3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" t="-1827" r="47676" b="1827"/>
          <a:stretch/>
        </p:blipFill>
        <p:spPr bwMode="auto">
          <a:xfrm>
            <a:off x="7808976" y="2675184"/>
            <a:ext cx="3332289" cy="3332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492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1D07B9-C216-4195-BDE2-787126EBF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Refract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B06469-1E78-471A-8E4B-EAE4E39C6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 physics, refraction is the redirection of a wave as it passes from one medium to another.</a:t>
            </a:r>
          </a:p>
          <a:p>
            <a:r>
              <a:rPr lang="en-US" altLang="zh-TW" dirty="0"/>
              <a:t>Render the refracted scene on the surface.</a:t>
            </a:r>
          </a:p>
          <a:p>
            <a:r>
              <a:rPr lang="en-US" altLang="zh-TW" dirty="0"/>
              <a:t>vec3 refract(I, N, eta)</a:t>
            </a:r>
            <a:r>
              <a:rPr lang="zh-TW" altLang="en-US" dirty="0"/>
              <a:t> </a:t>
            </a:r>
            <a:r>
              <a:rPr lang="en-US" altLang="zh-TW" dirty="0"/>
              <a:t>get the refracted vector</a:t>
            </a:r>
          </a:p>
          <a:p>
            <a:pPr lvl="1"/>
            <a:r>
              <a:rPr lang="en-US" altLang="zh-TW" dirty="0"/>
              <a:t>I : vector from camera to geometry position</a:t>
            </a:r>
          </a:p>
          <a:p>
            <a:pPr lvl="1"/>
            <a:r>
              <a:rPr lang="en-US" altLang="zh-TW" dirty="0"/>
              <a:t>N : geometry Normal</a:t>
            </a:r>
          </a:p>
          <a:p>
            <a:pPr lvl="1"/>
            <a:r>
              <a:rPr lang="en-US" altLang="zh-TW" dirty="0"/>
              <a:t>e</a:t>
            </a:r>
            <a:r>
              <a:rPr lang="en-US" altLang="zh-TW" dirty="0">
                <a:ea typeface="+mn-ea"/>
              </a:rPr>
              <a:t>ta </a:t>
            </a:r>
            <a:r>
              <a:rPr lang="en-US" altLang="zh-TW" dirty="0"/>
              <a:t>: Specifies the ratio of indices of refraction</a:t>
            </a:r>
            <a:endParaRPr lang="en-US" altLang="zh-TW" dirty="0">
              <a:ea typeface="+mn-ea"/>
            </a:endParaRPr>
          </a:p>
          <a:p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Picture 2" descr="Reflect and Refract Functions">
            <a:extLst>
              <a:ext uri="{FF2B5EF4-FFF2-40B4-BE49-F238E27FC236}">
                <a16:creationId xmlns:a16="http://schemas.microsoft.com/office/drawing/2014/main" id="{FC399ABE-8AA4-4604-8F6A-EBB289601F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2" r="1"/>
          <a:stretch/>
        </p:blipFill>
        <p:spPr bwMode="auto">
          <a:xfrm>
            <a:off x="8702237" y="3222274"/>
            <a:ext cx="2867026" cy="286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29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95FB1F-F749-46CD-BF85-45ECE93F8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Advance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A41409-B49A-4155-8929-6E1DF8BC0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Multi-pass rendering</a:t>
            </a:r>
          </a:p>
          <a:p>
            <a:pPr lvl="1"/>
            <a:r>
              <a:rPr lang="en-US" altLang="zh-TW" dirty="0"/>
              <a:t>Dynamic environment maps</a:t>
            </a:r>
          </a:p>
          <a:p>
            <a:pPr lvl="2"/>
            <a:r>
              <a:rPr lang="en-US" altLang="zh-TW" dirty="0"/>
              <a:t>For closed convex object</a:t>
            </a:r>
          </a:p>
          <a:p>
            <a:pPr lvl="3"/>
            <a:r>
              <a:rPr lang="en-US" altLang="zh-TW" dirty="0">
                <a:hlinkClick r:id="rId3"/>
              </a:rPr>
              <a:t>https://youtu.be/Q-7MElJ88dk</a:t>
            </a:r>
            <a:endParaRPr lang="en-US" altLang="zh-TW" dirty="0"/>
          </a:p>
          <a:p>
            <a:pPr lvl="2"/>
            <a:r>
              <a:rPr lang="en-US" altLang="zh-TW" dirty="0"/>
              <a:t>Real-time generate skybox</a:t>
            </a:r>
          </a:p>
          <a:p>
            <a:pPr lvl="2"/>
            <a:r>
              <a:rPr lang="en-US" altLang="zh-TW" dirty="0"/>
              <a:t>Frame buffer object</a:t>
            </a:r>
          </a:p>
          <a:p>
            <a:pPr lvl="1"/>
            <a:r>
              <a:rPr lang="en-US" altLang="zh-TW" dirty="0">
                <a:hlinkClick r:id="rId4"/>
              </a:rPr>
              <a:t>OpenGL Water Tutorials</a:t>
            </a:r>
            <a:endParaRPr lang="en-US" altLang="zh-TW" dirty="0"/>
          </a:p>
          <a:p>
            <a:pPr lvl="2"/>
            <a:r>
              <a:rPr lang="en-US" altLang="zh-TW" dirty="0"/>
              <a:t>Reflect texture</a:t>
            </a:r>
          </a:p>
          <a:p>
            <a:pPr lvl="2"/>
            <a:r>
              <a:rPr lang="en-US" altLang="zh-TW" dirty="0"/>
              <a:t>Refract texture</a:t>
            </a:r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8A2D9D0-5CAA-4D0D-9C1A-1A4620C7F0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5587" y="2001019"/>
            <a:ext cx="4824413" cy="3435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883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F369F7-B1DF-4E7B-B11F-73E3AC325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Caustics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4CD082-464B-4AF4-9801-DF6129DA5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Reference</a:t>
            </a:r>
            <a:r>
              <a:rPr lang="zh-TW" altLang="en-US" dirty="0"/>
              <a:t>：</a:t>
            </a:r>
            <a:r>
              <a:rPr lang="en-US" altLang="zh-TW" dirty="0">
                <a:hlinkClick r:id="rId3"/>
              </a:rPr>
              <a:t>http://madebyevan.com/webgl-water/</a:t>
            </a:r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288D0BB8-929C-447C-B49E-B98950DEB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1916" y="1994155"/>
            <a:ext cx="7515225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823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7BBA7D-0119-4996-85D2-B4ED95F69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/>
              <a:t>Hw11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CFF147-D5B1-4365-B01C-E5A53394C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Shading wave</a:t>
            </a:r>
            <a:r>
              <a:rPr lang="zh-TW" altLang="en-US" dirty="0"/>
              <a:t> </a:t>
            </a:r>
            <a:r>
              <a:rPr lang="en-US" altLang="zh-TW" dirty="0"/>
              <a:t>with shader</a:t>
            </a:r>
          </a:p>
          <a:p>
            <a:pPr lvl="1"/>
            <a:r>
              <a:rPr lang="en-US" altLang="zh-TW" dirty="0" err="1"/>
              <a:t>Cubemap</a:t>
            </a:r>
            <a:endParaRPr lang="en-US" altLang="zh-TW" dirty="0"/>
          </a:p>
          <a:p>
            <a:pPr lvl="2"/>
            <a:r>
              <a:rPr lang="en-US" altLang="zh-TW" dirty="0"/>
              <a:t>Skybox</a:t>
            </a:r>
          </a:p>
          <a:p>
            <a:pPr lvl="2"/>
            <a:r>
              <a:rPr lang="en-US" altLang="zh-TW" dirty="0"/>
              <a:t>Reflect</a:t>
            </a:r>
          </a:p>
          <a:p>
            <a:pPr lvl="2"/>
            <a:r>
              <a:rPr lang="en-US" altLang="zh-TW" dirty="0"/>
              <a:t>Refract</a:t>
            </a:r>
          </a:p>
          <a:p>
            <a:pPr lvl="2"/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DC31CFA-600F-4C1A-A78C-F75E94117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9137" y="2236839"/>
            <a:ext cx="5808414" cy="333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040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11DC913-2458-463D-B795-74E02DABD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Overview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79872AA7-0CE8-4E5D-96A7-C2F144EEF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Shading</a:t>
            </a:r>
          </a:p>
          <a:p>
            <a:pPr lvl="1"/>
            <a:r>
              <a:rPr lang="en-US" altLang="zh-TW" dirty="0" err="1"/>
              <a:t>Cubemap</a:t>
            </a:r>
            <a:endParaRPr lang="en-US" altLang="zh-TW" dirty="0"/>
          </a:p>
          <a:p>
            <a:pPr lvl="2"/>
            <a:r>
              <a:rPr lang="en-US" altLang="zh-TW" dirty="0"/>
              <a:t>Skybox</a:t>
            </a:r>
          </a:p>
          <a:p>
            <a:pPr lvl="2"/>
            <a:r>
              <a:rPr lang="en-US" altLang="zh-TW" dirty="0"/>
              <a:t>Reflect</a:t>
            </a:r>
          </a:p>
          <a:p>
            <a:pPr lvl="2"/>
            <a:r>
              <a:rPr lang="en-US" altLang="zh-TW" dirty="0"/>
              <a:t>Refract</a:t>
            </a:r>
          </a:p>
          <a:p>
            <a:r>
              <a:rPr lang="en-US" altLang="zh-TW" dirty="0">
                <a:ea typeface="微軟正黑體" panose="020B0604030504040204" pitchFamily="34" charset="-120"/>
              </a:rPr>
              <a:t>Homework</a:t>
            </a:r>
          </a:p>
          <a:p>
            <a:endParaRPr lang="en-US" altLang="zh-TW" dirty="0"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97634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84CB46-39CE-4CB4-A53F-6936EA08C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err="1"/>
              <a:t>Cubemap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CCB2978-50C2-4589-8B5F-EFAEAB747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Once a direction is provided, OpenGL will fetch the corresponding texture pixel that the direction vector intersects with, returning the correct texture sampling value.</a:t>
            </a:r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4792C45-2F8D-4959-B4CB-2052ACD84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737" y="2662809"/>
            <a:ext cx="4057119" cy="331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54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8F7A51-C143-423C-9F76-4EABA4F57A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err="1"/>
              <a:t>GLuint</a:t>
            </a:r>
            <a:r>
              <a:rPr lang="en-US" altLang="zh-TW" dirty="0"/>
              <a:t> </a:t>
            </a:r>
            <a:r>
              <a:rPr lang="en-US" altLang="zh-TW" dirty="0" err="1"/>
              <a:t>textureID</a:t>
            </a:r>
            <a:r>
              <a:rPr lang="en-US" altLang="zh-TW" dirty="0"/>
              <a:t>;</a:t>
            </a:r>
          </a:p>
          <a:p>
            <a:pPr marL="0" indent="0">
              <a:buNone/>
            </a:pPr>
            <a:r>
              <a:rPr lang="en-US" altLang="zh-TW" dirty="0" err="1"/>
              <a:t>glGenTextures</a:t>
            </a:r>
            <a:r>
              <a:rPr lang="en-US" altLang="zh-TW" dirty="0"/>
              <a:t>(1, &amp;</a:t>
            </a:r>
            <a:r>
              <a:rPr lang="en-US" altLang="zh-TW" dirty="0" err="1"/>
              <a:t>textureID</a:t>
            </a:r>
            <a:r>
              <a:rPr lang="en-US" altLang="zh-TW" dirty="0"/>
              <a:t>) ;</a:t>
            </a:r>
          </a:p>
          <a:p>
            <a:pPr marL="0" indent="0">
              <a:buNone/>
            </a:pPr>
            <a:r>
              <a:rPr lang="en-US" altLang="zh-TW" dirty="0" err="1"/>
              <a:t>glBindTexture</a:t>
            </a:r>
            <a:r>
              <a:rPr lang="en-US" altLang="zh-TW" dirty="0"/>
              <a:t>(GL_TEXTURE_CUBE_MAP, </a:t>
            </a:r>
            <a:r>
              <a:rPr lang="en-US" altLang="zh-TW" dirty="0" err="1"/>
              <a:t>textureID</a:t>
            </a:r>
            <a:r>
              <a:rPr lang="en-US" altLang="zh-TW" dirty="0"/>
              <a:t>);</a:t>
            </a: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61C4C29-341C-4F5D-803F-B93A7B176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err="1"/>
              <a:t>Cubemap</a:t>
            </a:r>
            <a:r>
              <a:rPr lang="en-US" altLang="zh-TW" dirty="0"/>
              <a:t> </a:t>
            </a:r>
            <a:r>
              <a:rPr lang="en-US" altLang="zh-TW" dirty="0" err="1"/>
              <a:t>Gen&amp;Bind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6531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DAF1108C-76B0-4980-A68C-2A41FB1E2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err="1"/>
              <a:t>Cubemap</a:t>
            </a:r>
            <a:r>
              <a:rPr lang="en-US" altLang="zh-TW" dirty="0"/>
              <a:t> set Texture</a:t>
            </a:r>
            <a:endParaRPr lang="zh-TW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A9CB99D-B774-40BF-B736-7B688D9BF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8D6406C-A793-4793-86DC-62AF149F2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956" y="4005409"/>
            <a:ext cx="8224837" cy="1995790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39F9109-136A-4FE0-9DD1-0D18E3B87E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30218"/>
              </p:ext>
            </p:extLst>
          </p:nvPr>
        </p:nvGraphicFramePr>
        <p:xfrm>
          <a:off x="1564956" y="1320824"/>
          <a:ext cx="9362124" cy="286512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4106195">
                  <a:extLst>
                    <a:ext uri="{9D8B030D-6E8A-4147-A177-3AD203B41FA5}">
                      <a16:colId xmlns:a16="http://schemas.microsoft.com/office/drawing/2014/main" val="2172854418"/>
                    </a:ext>
                  </a:extLst>
                </a:gridCol>
                <a:gridCol w="4021489">
                  <a:extLst>
                    <a:ext uri="{9D8B030D-6E8A-4147-A177-3AD203B41FA5}">
                      <a16:colId xmlns:a16="http://schemas.microsoft.com/office/drawing/2014/main" val="3944201949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7823945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OpenGL define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Equal</a:t>
                      </a:r>
                      <a:r>
                        <a:rPr lang="en-US" altLang="zh-TW" sz="1400" baseline="0" dirty="0"/>
                        <a:t> to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Orientation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9121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dirty="0"/>
                        <a:t>GL_TEXTURE_CUBE_MAP_POSITIVE_X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TW" sz="1400" dirty="0"/>
                        <a:t>GL_TEXTURE_CUBE_MAP_POSITIVE_X + 0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Right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293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/>
                        <a:t>GL_TEXTURE_CUBE_MAP_NEGATIVE_X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/>
                        <a:t>GL_TEXTURE_CUBE_MAP_POSITIVE_X + 1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Left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382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dirty="0"/>
                        <a:t>GL_TEXTURE_CUBE_MAP_POSITIVE_Y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/>
                        <a:t>GL_TEXTURE_CUBE_MAP_POSITIVE_X + 2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Top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376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/>
                        <a:t>GL_TEXTURE_CUBE_MAP_NEGATIVE_Y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/>
                        <a:t>GL_TEXTURE_CUBE_MAP_POSITIVE_X + 3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Bottom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8566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dirty="0"/>
                        <a:t>GL_TEXTURE_CUBE_MAP_POSITIVE_Z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/>
                        <a:t>GL_TEXTURE_CUBE_MAP_POSITIVE_X + 4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Back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2483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/>
                        <a:t>GL_TEXTURE_CUBE_MAP_NEGATIVE_Z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/>
                        <a:t>GL_TEXTURE_CUBE_MAP_POSITIVE_X + 5</a:t>
                      </a:r>
                      <a:endParaRPr lang="zh-TW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Front</a:t>
                      </a:r>
                      <a:endParaRPr lang="zh-TW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4696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7727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內容版面配置區 4">
            <a:extLst>
              <a:ext uri="{FF2B5EF4-FFF2-40B4-BE49-F238E27FC236}">
                <a16:creationId xmlns:a16="http://schemas.microsoft.com/office/drawing/2014/main" id="{79872AA7-0CE8-4E5D-96A7-C2F144EEF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7152" y="1347217"/>
            <a:ext cx="10180320" cy="4742688"/>
          </a:xfrm>
        </p:spPr>
        <p:txBody>
          <a:bodyPr>
            <a:normAutofit/>
          </a:bodyPr>
          <a:lstStyle/>
          <a:p>
            <a:r>
              <a:rPr lang="en-US" altLang="zh-TW" dirty="0">
                <a:ea typeface="微軟正黑體" panose="020B0604030504040204" pitchFamily="34" charset="-120"/>
              </a:rPr>
              <a:t>Set texture filter &amp; texture wrap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011029F-8034-48BF-B0C5-CB21E1DA4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err="1"/>
              <a:t>Cubemap</a:t>
            </a:r>
            <a:r>
              <a:rPr lang="en-US" altLang="zh-TW" dirty="0"/>
              <a:t> set Parameter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A6268A1-9F36-4379-9B72-40AE81CFAC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0" t="1" r="10520" b="57840"/>
          <a:stretch/>
        </p:blipFill>
        <p:spPr>
          <a:xfrm>
            <a:off x="1728949" y="2993384"/>
            <a:ext cx="9358151" cy="56716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55FE2EB-4236-49DE-85E2-FC0B9FF3D5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2" t="39819" r="6605" b="1"/>
          <a:stretch/>
        </p:blipFill>
        <p:spPr>
          <a:xfrm>
            <a:off x="1728949" y="3560545"/>
            <a:ext cx="9843811" cy="81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61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34D3AD-332E-4178-99E3-7564314C1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Fragment shader example</a:t>
            </a: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589F339F-8599-424D-B5A7-ADAE1AF1F0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39106" y="2851944"/>
            <a:ext cx="989647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159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CAF81D-B356-48CE-AD75-4331180BE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Skybox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C0A724-A10D-48A1-BB0F-BB0C4C3FE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3"/>
              </a:rPr>
              <a:t>https://learnopengl.com/Advanced-OpenGL/Cubemaps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Picture 8" descr="Image of a skybox in an OpenGL scene">
            <a:extLst>
              <a:ext uri="{FF2B5EF4-FFF2-40B4-BE49-F238E27FC236}">
                <a16:creationId xmlns:a16="http://schemas.microsoft.com/office/drawing/2014/main" id="{672D37A1-1C77-4A35-9C77-A785F244E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858" y="2070400"/>
            <a:ext cx="4838700" cy="3782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of a skybox for a cubemap in OpenGL">
            <a:extLst>
              <a:ext uri="{FF2B5EF4-FFF2-40B4-BE49-F238E27FC236}">
                <a16:creationId xmlns:a16="http://schemas.microsoft.com/office/drawing/2014/main" id="{B9F3384C-58D5-44BE-9B24-2FF805662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558" y="2095038"/>
            <a:ext cx="5010150" cy="3757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7001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6A306E-2ECF-4F72-97BB-BB3D818DF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Reflect</a:t>
            </a:r>
            <a:r>
              <a:rPr lang="zh-TW" altLang="en-US" dirty="0"/>
              <a:t>、</a:t>
            </a:r>
            <a:r>
              <a:rPr lang="en-US" altLang="zh-TW" dirty="0"/>
              <a:t>Refract</a:t>
            </a:r>
            <a:r>
              <a:rPr lang="zh-TW" altLang="en-US" dirty="0"/>
              <a:t> </a:t>
            </a:r>
            <a:r>
              <a:rPr lang="en-US" altLang="zh-TW" dirty="0"/>
              <a:t>using skybox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B1F11F-B13F-44F8-9598-594F4C057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Reflect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Refract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Picture 4" descr="Image of how to calculate reflection.">
            <a:extLst>
              <a:ext uri="{FF2B5EF4-FFF2-40B4-BE49-F238E27FC236}">
                <a16:creationId xmlns:a16="http://schemas.microsoft.com/office/drawing/2014/main" id="{D32C23CC-DBF0-4FB7-870C-A1F628132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7227" y="1249271"/>
            <a:ext cx="2579333" cy="228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Image of a Backpack model reflecting a skybox via cubemaps via environment mapping.">
            <a:extLst>
              <a:ext uri="{FF2B5EF4-FFF2-40B4-BE49-F238E27FC236}">
                <a16:creationId xmlns:a16="http://schemas.microsoft.com/office/drawing/2014/main" id="{08297B89-5641-4908-992D-69F3E7772F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6252" y="1374648"/>
            <a:ext cx="4476750" cy="2161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of environment maps using refraction in OpenGL">
            <a:extLst>
              <a:ext uri="{FF2B5EF4-FFF2-40B4-BE49-F238E27FC236}">
                <a16:creationId xmlns:a16="http://schemas.microsoft.com/office/drawing/2014/main" id="{75CDD84F-C076-473C-8F58-9AA531CDA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6252" y="3940171"/>
            <a:ext cx="4476750" cy="2027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explaining refraction of light for use with cubemaps.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1515" y="3790873"/>
            <a:ext cx="3025045" cy="2325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363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">
      <a:majorFont>
        <a:latin typeface="Manrope ExtraBold"/>
        <a:ea typeface="Noto Sans CJK TC Bold"/>
        <a:cs typeface=""/>
      </a:majorFont>
      <a:minorFont>
        <a:latin typeface="Manrope"/>
        <a:ea typeface="Noto Sans CJK TC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B8C983B14317E6479BD70B308D6D556A" ma:contentTypeVersion="14" ma:contentTypeDescription="建立新的文件。" ma:contentTypeScope="" ma:versionID="c6be2cb846f2c4870218724631233d80">
  <xsd:schema xmlns:xsd="http://www.w3.org/2001/XMLSchema" xmlns:xs="http://www.w3.org/2001/XMLSchema" xmlns:p="http://schemas.microsoft.com/office/2006/metadata/properties" xmlns:ns3="20e0e8ac-a8ae-4b9a-a926-7a195b0031a4" xmlns:ns4="ac26965a-f371-48b3-9324-ea059cb77d9f" targetNamespace="http://schemas.microsoft.com/office/2006/metadata/properties" ma:root="true" ma:fieldsID="20e1de844f730f4e500e45940e404a0d" ns3:_="" ns4:_="">
    <xsd:import namespace="20e0e8ac-a8ae-4b9a-a926-7a195b0031a4"/>
    <xsd:import namespace="ac26965a-f371-48b3-9324-ea059cb77d9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e0e8ac-a8ae-4b9a-a926-7a195b0031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26965a-f371-48b3-9324-ea059cb77d9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共用對象: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共用詳細資料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共用提示雜湊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05030C7-4563-45E5-89C7-407D9AE7D65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40E1663-C2C4-4049-8BFA-FF231B83D6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0e0e8ac-a8ae-4b9a-a926-7a195b0031a4"/>
    <ds:schemaRef ds:uri="ac26965a-f371-48b3-9324-ea059cb77d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58F5C19-3333-401D-9D5C-2E76DA74BD28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32839</TotalTime>
  <Words>446</Words>
  <Application>Microsoft Office PowerPoint</Application>
  <PresentationFormat>寬螢幕</PresentationFormat>
  <Paragraphs>98</Paragraphs>
  <Slides>14</Slides>
  <Notes>14</Notes>
  <HiddenSlides>1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1" baseType="lpstr">
      <vt:lpstr>Manrope</vt:lpstr>
      <vt:lpstr>Manrope ExtraBold</vt:lpstr>
      <vt:lpstr>Noto Sans CJK TC Bold</vt:lpstr>
      <vt:lpstr>Arial</vt:lpstr>
      <vt:lpstr>Calibri</vt:lpstr>
      <vt:lpstr>Consolas</vt:lpstr>
      <vt:lpstr>Office 佈景主題</vt:lpstr>
      <vt:lpstr>GPU Shader 3</vt:lpstr>
      <vt:lpstr>Overview</vt:lpstr>
      <vt:lpstr>Cubemap</vt:lpstr>
      <vt:lpstr>Cubemap Gen&amp;Bind</vt:lpstr>
      <vt:lpstr>Cubemap set Texture</vt:lpstr>
      <vt:lpstr>Cubemap set Parameter</vt:lpstr>
      <vt:lpstr>Fragment shader example</vt:lpstr>
      <vt:lpstr>Skybox</vt:lpstr>
      <vt:lpstr>Reflect、Refract using skybox</vt:lpstr>
      <vt:lpstr>Reflect</vt:lpstr>
      <vt:lpstr>Refract</vt:lpstr>
      <vt:lpstr>Advance</vt:lpstr>
      <vt:lpstr>Caustics</vt:lpstr>
      <vt:lpstr>Hw11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ATon RTon</dc:creator>
  <cp:lastModifiedBy>b10915025</cp:lastModifiedBy>
  <cp:revision>73</cp:revision>
  <dcterms:created xsi:type="dcterms:W3CDTF">2022-07-06T06:36:56Z</dcterms:created>
  <dcterms:modified xsi:type="dcterms:W3CDTF">2024-11-18T08:24:36Z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0x010100B8C983B14317E6479BD70B308D6D556A</vt:lpwstr>
  </property>
</Properties>
</file>